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57" r:id="rId4"/>
    <p:sldId id="258" r:id="rId5"/>
    <p:sldId id="262" r:id="rId6"/>
    <p:sldId id="269" r:id="rId7"/>
    <p:sldId id="271" r:id="rId8"/>
    <p:sldId id="270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D39"/>
    <a:srgbClr val="F43661"/>
    <a:srgbClr val="E0EE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8FCD1-8AED-4D3C-BF5E-FAF064BC472E}" v="83" dt="2022-04-21T16:39:11.141"/>
    <p1510:client id="{EBF49975-0191-462E-89FC-946046C3D6F4}" v="211" dt="2022-04-21T16:31:17.5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27" autoAdjust="0"/>
  </p:normalViewPr>
  <p:slideViewPr>
    <p:cSldViewPr>
      <p:cViewPr varScale="1">
        <p:scale>
          <a:sx n="83" d="100"/>
          <a:sy n="83" d="100"/>
        </p:scale>
        <p:origin x="42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02B5-2473-4714-A123-AB68639E97A8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CA167-AF26-4777-AD65-B24DCACB1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A167-AF26-4777-AD65-B24DCACB12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3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A167-AF26-4777-AD65-B24DCACB12F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36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A167-AF26-4777-AD65-B24DCACB12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4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7642" y="460823"/>
            <a:ext cx="1037671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0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7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2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1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23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11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6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3988" y="2008760"/>
            <a:ext cx="10724022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+mn-lt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" y="263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4680440" y="5275414"/>
            <a:ext cx="6490335" cy="1583055"/>
          </a:xfrm>
          <a:custGeom>
            <a:avLst/>
            <a:gdLst/>
            <a:ahLst/>
            <a:cxnLst/>
            <a:rect l="l" t="t" r="r" b="b"/>
            <a:pathLst>
              <a:path w="6490334" h="1583054">
                <a:moveTo>
                  <a:pt x="1798567" y="0"/>
                </a:moveTo>
                <a:lnTo>
                  <a:pt x="1926" y="1568376"/>
                </a:lnTo>
                <a:lnTo>
                  <a:pt x="0" y="1582585"/>
                </a:lnTo>
                <a:lnTo>
                  <a:pt x="6490301" y="1582585"/>
                </a:lnTo>
                <a:lnTo>
                  <a:pt x="5966906" y="1195244"/>
                </a:lnTo>
                <a:lnTo>
                  <a:pt x="4447178" y="407358"/>
                </a:lnTo>
                <a:lnTo>
                  <a:pt x="2874845" y="407358"/>
                </a:lnTo>
                <a:lnTo>
                  <a:pt x="1798567" y="0"/>
                </a:lnTo>
                <a:close/>
              </a:path>
              <a:path w="6490334" h="1583054">
                <a:moveTo>
                  <a:pt x="3810225" y="77137"/>
                </a:moveTo>
                <a:lnTo>
                  <a:pt x="2874845" y="407358"/>
                </a:lnTo>
                <a:lnTo>
                  <a:pt x="4447178" y="407358"/>
                </a:lnTo>
                <a:lnTo>
                  <a:pt x="3810225" y="77137"/>
                </a:lnTo>
                <a:close/>
              </a:path>
            </a:pathLst>
          </a:custGeom>
          <a:solidFill>
            <a:srgbClr val="E0E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55109" y="4336238"/>
            <a:ext cx="8037195" cy="2522220"/>
          </a:xfrm>
          <a:custGeom>
            <a:avLst/>
            <a:gdLst/>
            <a:ahLst/>
            <a:cxnLst/>
            <a:rect l="l" t="t" r="r" b="b"/>
            <a:pathLst>
              <a:path w="8037195" h="2522220">
                <a:moveTo>
                  <a:pt x="527265" y="1893956"/>
                </a:moveTo>
                <a:lnTo>
                  <a:pt x="0" y="2521761"/>
                </a:lnTo>
                <a:lnTo>
                  <a:pt x="8036890" y="2521761"/>
                </a:lnTo>
                <a:lnTo>
                  <a:pt x="8036890" y="2386131"/>
                </a:lnTo>
                <a:lnTo>
                  <a:pt x="2323906" y="2386131"/>
                </a:lnTo>
                <a:lnTo>
                  <a:pt x="527265" y="1893956"/>
                </a:lnTo>
                <a:close/>
              </a:path>
              <a:path w="8037195" h="2522220">
                <a:moveTo>
                  <a:pt x="2922880" y="1346526"/>
                </a:moveTo>
                <a:lnTo>
                  <a:pt x="2323906" y="2386131"/>
                </a:lnTo>
                <a:lnTo>
                  <a:pt x="8036890" y="2386131"/>
                </a:lnTo>
                <a:lnTo>
                  <a:pt x="8036890" y="2147582"/>
                </a:lnTo>
                <a:lnTo>
                  <a:pt x="4684033" y="2147582"/>
                </a:lnTo>
                <a:lnTo>
                  <a:pt x="2922880" y="1346526"/>
                </a:lnTo>
                <a:close/>
              </a:path>
              <a:path w="8037195" h="2522220">
                <a:moveTo>
                  <a:pt x="6475107" y="0"/>
                </a:moveTo>
                <a:lnTo>
                  <a:pt x="4684033" y="2147582"/>
                </a:lnTo>
                <a:lnTo>
                  <a:pt x="8036890" y="2147582"/>
                </a:lnTo>
                <a:lnTo>
                  <a:pt x="8036890" y="817930"/>
                </a:lnTo>
                <a:lnTo>
                  <a:pt x="647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6528" y="694465"/>
            <a:ext cx="8598944" cy="756919"/>
          </a:xfrm>
        </p:spPr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1928" y="166711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074" y="1667109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2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4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9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6527" y="944802"/>
            <a:ext cx="859894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IN" dirty="0"/>
              <a:t>Click to add title</a:t>
            </a: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3988" y="2008760"/>
            <a:ext cx="1072402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IN" dirty="0"/>
              <a:t>Click to add text</a:t>
            </a:r>
          </a:p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aseline="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40C5-9AE9-43DB-9A12-B34B2596B5D5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CB00-1CDE-4AF6-B1AC-9B20F0601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7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643" y="1569076"/>
            <a:ext cx="11420585" cy="5320047"/>
            <a:chOff x="771906" y="1538147"/>
            <a:chExt cx="11420585" cy="5320047"/>
          </a:xfrm>
        </p:grpSpPr>
        <p:sp>
          <p:nvSpPr>
            <p:cNvPr id="3" name="object 3"/>
            <p:cNvSpPr/>
            <p:nvPr/>
          </p:nvSpPr>
          <p:spPr>
            <a:xfrm>
              <a:off x="5886306" y="3870519"/>
              <a:ext cx="6306185" cy="2987675"/>
            </a:xfrm>
            <a:custGeom>
              <a:avLst/>
              <a:gdLst/>
              <a:ahLst/>
              <a:cxnLst/>
              <a:rect l="l" t="t" r="r" b="b"/>
              <a:pathLst>
                <a:path w="6306184" h="2987675">
                  <a:moveTo>
                    <a:pt x="1989036" y="0"/>
                  </a:moveTo>
                  <a:lnTo>
                    <a:pt x="192397" y="1568375"/>
                  </a:lnTo>
                  <a:lnTo>
                    <a:pt x="0" y="2987480"/>
                  </a:lnTo>
                  <a:lnTo>
                    <a:pt x="6305693" y="2987480"/>
                  </a:lnTo>
                  <a:lnTo>
                    <a:pt x="6305693" y="1305004"/>
                  </a:lnTo>
                  <a:lnTo>
                    <a:pt x="6157377" y="1195242"/>
                  </a:lnTo>
                  <a:lnTo>
                    <a:pt x="4637650" y="407357"/>
                  </a:lnTo>
                  <a:lnTo>
                    <a:pt x="3065316" y="407357"/>
                  </a:lnTo>
                  <a:lnTo>
                    <a:pt x="1989036" y="0"/>
                  </a:lnTo>
                  <a:close/>
                </a:path>
                <a:path w="6306184" h="2987675">
                  <a:moveTo>
                    <a:pt x="4000696" y="77135"/>
                  </a:moveTo>
                  <a:lnTo>
                    <a:pt x="3065316" y="407357"/>
                  </a:lnTo>
                  <a:lnTo>
                    <a:pt x="4637650" y="407357"/>
                  </a:lnTo>
                  <a:lnTo>
                    <a:pt x="4000696" y="77135"/>
                  </a:lnTo>
                  <a:close/>
                </a:path>
              </a:pathLst>
            </a:custGeom>
            <a:solidFill>
              <a:srgbClr val="E0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71534" y="2931341"/>
              <a:ext cx="7820659" cy="3926840"/>
            </a:xfrm>
            <a:custGeom>
              <a:avLst/>
              <a:gdLst/>
              <a:ahLst/>
              <a:cxnLst/>
              <a:rect l="l" t="t" r="r" b="b"/>
              <a:pathLst>
                <a:path w="7820659" h="3926840">
                  <a:moveTo>
                    <a:pt x="1707176" y="1893957"/>
                  </a:moveTo>
                  <a:lnTo>
                    <a:pt x="0" y="3926658"/>
                  </a:lnTo>
                  <a:lnTo>
                    <a:pt x="7820465" y="3926658"/>
                  </a:lnTo>
                  <a:lnTo>
                    <a:pt x="7820465" y="2386131"/>
                  </a:lnTo>
                  <a:lnTo>
                    <a:pt x="3503817" y="2386131"/>
                  </a:lnTo>
                  <a:lnTo>
                    <a:pt x="1707176" y="1893957"/>
                  </a:lnTo>
                  <a:close/>
                </a:path>
                <a:path w="7820659" h="3926840">
                  <a:moveTo>
                    <a:pt x="4102791" y="1346526"/>
                  </a:moveTo>
                  <a:lnTo>
                    <a:pt x="3503817" y="2386131"/>
                  </a:lnTo>
                  <a:lnTo>
                    <a:pt x="7820465" y="2386131"/>
                  </a:lnTo>
                  <a:lnTo>
                    <a:pt x="7820465" y="2147582"/>
                  </a:lnTo>
                  <a:lnTo>
                    <a:pt x="5863943" y="2147582"/>
                  </a:lnTo>
                  <a:lnTo>
                    <a:pt x="4102791" y="1346526"/>
                  </a:lnTo>
                  <a:close/>
                </a:path>
                <a:path w="7820659" h="3926840">
                  <a:moveTo>
                    <a:pt x="7655018" y="0"/>
                  </a:moveTo>
                  <a:lnTo>
                    <a:pt x="5863943" y="2147582"/>
                  </a:lnTo>
                  <a:lnTo>
                    <a:pt x="7820465" y="2147582"/>
                  </a:lnTo>
                  <a:lnTo>
                    <a:pt x="7820465" y="86647"/>
                  </a:lnTo>
                  <a:lnTo>
                    <a:pt x="7655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1906" y="1538147"/>
              <a:ext cx="5782310" cy="3033395"/>
            </a:xfrm>
            <a:custGeom>
              <a:avLst/>
              <a:gdLst/>
              <a:ahLst/>
              <a:cxnLst/>
              <a:rect l="l" t="t" r="r" b="b"/>
              <a:pathLst>
                <a:path w="5782309" h="3033395">
                  <a:moveTo>
                    <a:pt x="4633773" y="1790865"/>
                  </a:moveTo>
                  <a:lnTo>
                    <a:pt x="4577296" y="983157"/>
                  </a:lnTo>
                  <a:lnTo>
                    <a:pt x="64414" y="1298740"/>
                  </a:lnTo>
                  <a:lnTo>
                    <a:pt x="120891" y="2106434"/>
                  </a:lnTo>
                  <a:lnTo>
                    <a:pt x="4633773" y="1790865"/>
                  </a:lnTo>
                  <a:close/>
                </a:path>
                <a:path w="5782309" h="3033395">
                  <a:moveTo>
                    <a:pt x="5556834" y="807694"/>
                  </a:moveTo>
                  <a:lnTo>
                    <a:pt x="5500357" y="0"/>
                  </a:lnTo>
                  <a:lnTo>
                    <a:pt x="0" y="384619"/>
                  </a:lnTo>
                  <a:lnTo>
                    <a:pt x="56489" y="1192314"/>
                  </a:lnTo>
                  <a:lnTo>
                    <a:pt x="5556834" y="807694"/>
                  </a:lnTo>
                  <a:close/>
                </a:path>
                <a:path w="5782309" h="3033395">
                  <a:moveTo>
                    <a:pt x="5781687" y="2641917"/>
                  </a:moveTo>
                  <a:lnTo>
                    <a:pt x="5725211" y="1834210"/>
                  </a:lnTo>
                  <a:lnTo>
                    <a:pt x="128816" y="2225548"/>
                  </a:lnTo>
                  <a:lnTo>
                    <a:pt x="185293" y="3033255"/>
                  </a:lnTo>
                  <a:lnTo>
                    <a:pt x="5781687" y="2641917"/>
                  </a:lnTo>
                  <a:close/>
                </a:path>
              </a:pathLst>
            </a:custGeom>
            <a:solidFill>
              <a:srgbClr val="F436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 rot="21360000">
            <a:off x="995803" y="1859386"/>
            <a:ext cx="497236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sz="6200"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BECOMING</a:t>
            </a:r>
            <a:r>
              <a:rPr lang="en-IN" sz="6200"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 AN</a:t>
            </a:r>
            <a:endParaRPr sz="6200" baseline="3703"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 rot="21360000">
            <a:off x="995241" y="2657322"/>
            <a:ext cx="5244014" cy="78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IN" sz="9600" b="1" kern="1500" spc="300" baseline="-2777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ANTAR</a:t>
            </a:r>
            <a:r>
              <a:rPr sz="6000" b="1" kern="1500" spc="300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CTIC</a:t>
            </a:r>
            <a:endParaRPr sz="6000" kern="1500" spc="300"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 rot="21375182">
            <a:off x="1070929" y="3678182"/>
            <a:ext cx="5288072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sz="6200"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AMBASSADOR</a:t>
            </a:r>
            <a:endParaRPr sz="6200"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7181" y="5558932"/>
            <a:ext cx="3865879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spc="1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‘h</a:t>
            </a:r>
            <a:r>
              <a:rPr sz="1800" spc="-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</a:t>
            </a:r>
            <a:r>
              <a:rPr sz="1800" spc="9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w</a:t>
            </a:r>
            <a:r>
              <a:rPr sz="1800" spc="-1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</a:t>
            </a:r>
            <a:r>
              <a:rPr sz="18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</a:t>
            </a:r>
            <a:r>
              <a:rPr sz="1800" spc="-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’ p</a:t>
            </a:r>
            <a:r>
              <a:rPr sz="1800" spc="-6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800" spc="114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ese</a:t>
            </a:r>
            <a:r>
              <a:rPr sz="1800" spc="1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n</a:t>
            </a:r>
            <a:r>
              <a:rPr sz="1800" spc="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</a:t>
            </a:r>
            <a:r>
              <a:rPr sz="1800" spc="7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</a:t>
            </a:r>
            <a:r>
              <a:rPr sz="18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tion</a:t>
            </a:r>
            <a:r>
              <a:rPr sz="1800" spc="-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to support  </a:t>
            </a:r>
            <a:r>
              <a:rPr sz="1800" spc="-1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your</a:t>
            </a:r>
            <a:r>
              <a:rPr sz="18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ambassadorship</a:t>
            </a:r>
            <a:r>
              <a:rPr sz="18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journey</a:t>
            </a:r>
            <a:endParaRPr sz="1800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8054" y="5338235"/>
            <a:ext cx="1734945" cy="92279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71172" y="601883"/>
            <a:ext cx="12166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IAATO.ORG</a:t>
            </a:r>
            <a:endParaRPr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9" name="Isosceles Triangle 18"/>
          <p:cNvSpPr/>
          <p:nvPr/>
        </p:nvSpPr>
        <p:spPr>
          <a:xfrm rot="9558909">
            <a:off x="8779052" y="4267525"/>
            <a:ext cx="651661" cy="151750"/>
          </a:xfrm>
          <a:prstGeom prst="triangle">
            <a:avLst>
              <a:gd name="adj" fmla="val 23526"/>
            </a:avLst>
          </a:prstGeom>
          <a:solidFill>
            <a:srgbClr val="E0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/>
          <p:cNvSpPr/>
          <p:nvPr/>
        </p:nvSpPr>
        <p:spPr>
          <a:xfrm>
            <a:off x="9862268" y="4038600"/>
            <a:ext cx="733211" cy="304800"/>
          </a:xfrm>
          <a:prstGeom prst="triangle">
            <a:avLst>
              <a:gd name="adj" fmla="val 215"/>
            </a:avLst>
          </a:prstGeom>
          <a:solidFill>
            <a:srgbClr val="E0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296400" y="4267200"/>
            <a:ext cx="609600" cy="152400"/>
          </a:xfrm>
          <a:prstGeom prst="rect">
            <a:avLst/>
          </a:prstGeom>
          <a:solidFill>
            <a:srgbClr val="E0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1811000" y="4724400"/>
            <a:ext cx="381000" cy="634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866544" y="4102705"/>
            <a:ext cx="1064098" cy="381000"/>
          </a:xfrm>
          <a:prstGeom prst="rect">
            <a:avLst/>
          </a:prstGeom>
          <a:solidFill>
            <a:srgbClr val="F4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893360" y="4106661"/>
            <a:ext cx="895744" cy="381000"/>
          </a:xfrm>
          <a:prstGeom prst="rect">
            <a:avLst/>
          </a:prstGeom>
          <a:solidFill>
            <a:srgbClr val="F4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22645" y="4106661"/>
            <a:ext cx="1061479" cy="381000"/>
          </a:xfrm>
          <a:prstGeom prst="rect">
            <a:avLst/>
          </a:prstGeom>
          <a:solidFill>
            <a:srgbClr val="F4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object 2"/>
          <p:cNvGrpSpPr/>
          <p:nvPr/>
        </p:nvGrpSpPr>
        <p:grpSpPr>
          <a:xfrm>
            <a:off x="4155109" y="4336238"/>
            <a:ext cx="8037195" cy="2522220"/>
            <a:chOff x="4155109" y="4336238"/>
            <a:chExt cx="8037195" cy="2522220"/>
          </a:xfrm>
        </p:grpSpPr>
        <p:sp>
          <p:nvSpPr>
            <p:cNvPr id="3" name="object 3"/>
            <p:cNvSpPr/>
            <p:nvPr/>
          </p:nvSpPr>
          <p:spPr>
            <a:xfrm>
              <a:off x="4680440" y="5275414"/>
              <a:ext cx="6490335" cy="1583055"/>
            </a:xfrm>
            <a:custGeom>
              <a:avLst/>
              <a:gdLst/>
              <a:ahLst/>
              <a:cxnLst/>
              <a:rect l="l" t="t" r="r" b="b"/>
              <a:pathLst>
                <a:path w="6490334" h="1583054">
                  <a:moveTo>
                    <a:pt x="1798567" y="0"/>
                  </a:moveTo>
                  <a:lnTo>
                    <a:pt x="1926" y="1568376"/>
                  </a:lnTo>
                  <a:lnTo>
                    <a:pt x="0" y="1582585"/>
                  </a:lnTo>
                  <a:lnTo>
                    <a:pt x="6490301" y="1582585"/>
                  </a:lnTo>
                  <a:lnTo>
                    <a:pt x="5966906" y="1195244"/>
                  </a:lnTo>
                  <a:lnTo>
                    <a:pt x="4447178" y="407358"/>
                  </a:lnTo>
                  <a:lnTo>
                    <a:pt x="2874845" y="407358"/>
                  </a:lnTo>
                  <a:lnTo>
                    <a:pt x="1798567" y="0"/>
                  </a:lnTo>
                  <a:close/>
                </a:path>
                <a:path w="6490334" h="1583054">
                  <a:moveTo>
                    <a:pt x="3810225" y="77137"/>
                  </a:moveTo>
                  <a:lnTo>
                    <a:pt x="2874845" y="407358"/>
                  </a:lnTo>
                  <a:lnTo>
                    <a:pt x="4447178" y="407358"/>
                  </a:lnTo>
                  <a:lnTo>
                    <a:pt x="3810225" y="77137"/>
                  </a:lnTo>
                  <a:close/>
                </a:path>
              </a:pathLst>
            </a:custGeom>
            <a:solidFill>
              <a:srgbClr val="E0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55109" y="4336238"/>
              <a:ext cx="8037195" cy="2522220"/>
            </a:xfrm>
            <a:custGeom>
              <a:avLst/>
              <a:gdLst/>
              <a:ahLst/>
              <a:cxnLst/>
              <a:rect l="l" t="t" r="r" b="b"/>
              <a:pathLst>
                <a:path w="8037195" h="2522220">
                  <a:moveTo>
                    <a:pt x="527265" y="1893956"/>
                  </a:moveTo>
                  <a:lnTo>
                    <a:pt x="0" y="2521761"/>
                  </a:lnTo>
                  <a:lnTo>
                    <a:pt x="8036890" y="2521761"/>
                  </a:lnTo>
                  <a:lnTo>
                    <a:pt x="8036890" y="2386131"/>
                  </a:lnTo>
                  <a:lnTo>
                    <a:pt x="2323906" y="2386131"/>
                  </a:lnTo>
                  <a:lnTo>
                    <a:pt x="527265" y="1893956"/>
                  </a:lnTo>
                  <a:close/>
                </a:path>
                <a:path w="8037195" h="2522220">
                  <a:moveTo>
                    <a:pt x="2922880" y="1346526"/>
                  </a:moveTo>
                  <a:lnTo>
                    <a:pt x="2323906" y="2386131"/>
                  </a:lnTo>
                  <a:lnTo>
                    <a:pt x="8036890" y="2386131"/>
                  </a:lnTo>
                  <a:lnTo>
                    <a:pt x="8036890" y="2147582"/>
                  </a:lnTo>
                  <a:lnTo>
                    <a:pt x="4684033" y="2147582"/>
                  </a:lnTo>
                  <a:lnTo>
                    <a:pt x="2922880" y="1346526"/>
                  </a:lnTo>
                  <a:close/>
                </a:path>
                <a:path w="8037195" h="2522220">
                  <a:moveTo>
                    <a:pt x="6475107" y="0"/>
                  </a:moveTo>
                  <a:lnTo>
                    <a:pt x="4684033" y="2147582"/>
                  </a:lnTo>
                  <a:lnTo>
                    <a:pt x="8036890" y="2147582"/>
                  </a:lnTo>
                  <a:lnTo>
                    <a:pt x="8036890" y="817930"/>
                  </a:lnTo>
                  <a:lnTo>
                    <a:pt x="6475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74618" y="1980658"/>
            <a:ext cx="2885440" cy="669925"/>
          </a:xfrm>
          <a:custGeom>
            <a:avLst/>
            <a:gdLst/>
            <a:ahLst/>
            <a:cxnLst/>
            <a:rect l="l" t="t" r="r" b="b"/>
            <a:pathLst>
              <a:path w="2885440" h="669925">
                <a:moveTo>
                  <a:pt x="2885015" y="0"/>
                </a:moveTo>
                <a:lnTo>
                  <a:pt x="0" y="0"/>
                </a:lnTo>
                <a:lnTo>
                  <a:pt x="0" y="669511"/>
                </a:lnTo>
                <a:lnTo>
                  <a:pt x="2885015" y="669511"/>
                </a:lnTo>
                <a:lnTo>
                  <a:pt x="2885015" y="0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0221" y="3082474"/>
            <a:ext cx="5598795" cy="52931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There </a:t>
            </a:r>
            <a:r>
              <a:rPr sz="17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are 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plenty </a:t>
            </a:r>
            <a:r>
              <a:rPr sz="1700" spc="-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of </a:t>
            </a:r>
            <a:r>
              <a:rPr sz="17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things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you </a:t>
            </a:r>
            <a:r>
              <a:rPr sz="17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can do </a:t>
            </a:r>
            <a:r>
              <a:rPr sz="17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at </a:t>
            </a:r>
            <a:r>
              <a:rPr sz="17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home in 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 </a:t>
            </a:r>
            <a:r>
              <a:rPr sz="1700" spc="-5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name 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</a:t>
            </a:r>
            <a:r>
              <a:rPr sz="17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f</a:t>
            </a:r>
            <a:r>
              <a:rPr sz="1700" spc="-1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1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</a:t>
            </a:r>
            <a:r>
              <a:rPr sz="1700" spc="10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n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ta</a:t>
            </a:r>
            <a:r>
              <a:rPr sz="17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7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ctic</a:t>
            </a:r>
            <a:r>
              <a:rPr sz="1700" spc="-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Ambassadorshi</a:t>
            </a:r>
            <a:r>
              <a:rPr sz="1700" spc="7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p</a:t>
            </a:r>
            <a:r>
              <a:rPr sz="1700" spc="-2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.</a:t>
            </a:r>
            <a:endParaRPr sz="17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645" y="4111678"/>
            <a:ext cx="1056640" cy="318677"/>
          </a:xfrm>
          <a:prstGeom prst="rect">
            <a:avLst/>
          </a:prstGeom>
          <a:solidFill>
            <a:srgbClr val="F43661"/>
          </a:solidFill>
        </p:spPr>
        <p:txBody>
          <a:bodyPr vert="horz" wrap="square" lIns="0" tIns="4127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325"/>
              </a:spcBef>
            </a:pPr>
            <a:r>
              <a:rPr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REDUCE</a:t>
            </a:r>
            <a:endParaRPr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167" y="4677385"/>
            <a:ext cx="1738630" cy="7416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1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Encourage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friends </a:t>
            </a:r>
            <a:r>
              <a:rPr sz="11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and </a:t>
            </a: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f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amil</a:t>
            </a:r>
            <a:r>
              <a:rPr sz="1100" spc="-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y</a:t>
            </a:r>
            <a:r>
              <a:rPr sz="1100" spc="-1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to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top o</a:t>
            </a:r>
            <a:r>
              <a:rPr sz="1100" spc="-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1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educe  </a:t>
            </a:r>
            <a:r>
              <a:rPr sz="1100" spc="-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their </a:t>
            </a:r>
            <a:r>
              <a:rPr sz="11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household </a:t>
            </a:r>
            <a:r>
              <a:rPr sz="11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single- </a:t>
            </a:r>
            <a:r>
              <a:rPr sz="1100" spc="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use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plastic</a:t>
            </a:r>
            <a:r>
              <a:rPr sz="1100" spc="-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waste.</a:t>
            </a:r>
            <a:endParaRPr sz="11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70517" y="4677385"/>
            <a:ext cx="1550670" cy="74122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lang="en-US" sz="11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Give a polar presentation for your local school or community group.</a:t>
            </a:r>
            <a:endParaRPr sz="110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43468" y="4677385"/>
            <a:ext cx="1599686" cy="56169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400"/>
              </a:lnSpc>
              <a:spcBef>
                <a:spcPts val="180"/>
              </a:spcBef>
            </a:pP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Organise </a:t>
            </a: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 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trash </a:t>
            </a: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pick </a:t>
            </a:r>
            <a:r>
              <a:rPr sz="1100" spc="-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at </a:t>
            </a:r>
            <a:r>
              <a:rPr sz="1100" spc="-3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 nearby</a:t>
            </a:r>
            <a:r>
              <a:rPr lang="en-IN"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beauty</a:t>
            </a:r>
            <a:r>
              <a:rPr lang="en-IN"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spot </a:t>
            </a:r>
            <a:r>
              <a:rPr sz="1100" spc="-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or </a:t>
            </a:r>
            <a:r>
              <a:rPr sz="1100" spc="-3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community</a:t>
            </a:r>
            <a:r>
              <a:rPr sz="11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space.</a:t>
            </a:r>
            <a:endParaRPr sz="1100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6719" y="1000664"/>
            <a:ext cx="3912340" cy="4856802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874618" y="1235943"/>
            <a:ext cx="5524500" cy="669925"/>
          </a:xfrm>
          <a:custGeom>
            <a:avLst/>
            <a:gdLst/>
            <a:ahLst/>
            <a:cxnLst/>
            <a:rect l="l" t="t" r="r" b="b"/>
            <a:pathLst>
              <a:path w="5524500" h="669925">
                <a:moveTo>
                  <a:pt x="5524500" y="0"/>
                </a:moveTo>
                <a:lnTo>
                  <a:pt x="0" y="0"/>
                </a:lnTo>
                <a:lnTo>
                  <a:pt x="0" y="669511"/>
                </a:lnTo>
                <a:lnTo>
                  <a:pt x="5524500" y="669511"/>
                </a:lnTo>
                <a:lnTo>
                  <a:pt x="5524500" y="0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67023" y="1206893"/>
            <a:ext cx="55245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DepotNew-Bold" panose="020B0803000000020004" pitchFamily="34" charset="0"/>
              </a:rPr>
              <a:t>AMBASSADORSHIP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67023" y="1936103"/>
            <a:ext cx="25006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AT HOME</a:t>
            </a:r>
            <a:endParaRPr sz="4800"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8199" y="4111679"/>
            <a:ext cx="890905" cy="318677"/>
          </a:xfrm>
          <a:prstGeom prst="rect">
            <a:avLst/>
          </a:prstGeom>
          <a:solidFill>
            <a:srgbClr val="F43661"/>
          </a:solidFill>
        </p:spPr>
        <p:txBody>
          <a:bodyPr vert="horz" wrap="square" lIns="0" tIns="4127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325"/>
              </a:spcBef>
            </a:pPr>
            <a:r>
              <a:rPr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SHARE</a:t>
            </a:r>
            <a:endParaRPr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4002" y="4111679"/>
            <a:ext cx="1056640" cy="318677"/>
          </a:xfrm>
          <a:prstGeom prst="rect">
            <a:avLst/>
          </a:prstGeom>
          <a:solidFill>
            <a:srgbClr val="F43661"/>
          </a:solidFill>
        </p:spPr>
        <p:txBody>
          <a:bodyPr vert="horz" wrap="square" lIns="0" tIns="4127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325"/>
              </a:spcBef>
            </a:pPr>
            <a:r>
              <a:rPr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PICK-UP</a:t>
            </a:r>
            <a:endParaRPr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91800" y="6400800"/>
            <a:ext cx="160050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9874600" y="4370846"/>
            <a:ext cx="1029335" cy="382375"/>
          </a:xfrm>
          <a:prstGeom prst="rect">
            <a:avLst/>
          </a:prstGeom>
          <a:solidFill>
            <a:srgbClr val="F4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690149" y="4370846"/>
            <a:ext cx="1108075" cy="382375"/>
          </a:xfrm>
          <a:prstGeom prst="rect">
            <a:avLst/>
          </a:prstGeom>
          <a:solidFill>
            <a:srgbClr val="F4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622723" y="4370847"/>
            <a:ext cx="1323340" cy="382375"/>
          </a:xfrm>
          <a:prstGeom prst="rect">
            <a:avLst/>
          </a:prstGeom>
          <a:solidFill>
            <a:srgbClr val="F4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object 2"/>
          <p:cNvGrpSpPr/>
          <p:nvPr/>
        </p:nvGrpSpPr>
        <p:grpSpPr>
          <a:xfrm>
            <a:off x="0" y="4335684"/>
            <a:ext cx="9218295" cy="2522855"/>
            <a:chOff x="0" y="4335684"/>
            <a:chExt cx="9218295" cy="2522855"/>
          </a:xfrm>
        </p:grpSpPr>
        <p:sp>
          <p:nvSpPr>
            <p:cNvPr id="3" name="object 3"/>
            <p:cNvSpPr/>
            <p:nvPr/>
          </p:nvSpPr>
          <p:spPr>
            <a:xfrm>
              <a:off x="0" y="4335684"/>
              <a:ext cx="6118225" cy="2215515"/>
            </a:xfrm>
            <a:custGeom>
              <a:avLst/>
              <a:gdLst/>
              <a:ahLst/>
              <a:cxnLst/>
              <a:rect l="l" t="t" r="r" b="b"/>
              <a:pathLst>
                <a:path w="6118225" h="2215515">
                  <a:moveTo>
                    <a:pt x="0" y="0"/>
                  </a:moveTo>
                  <a:lnTo>
                    <a:pt x="0" y="1874046"/>
                  </a:lnTo>
                  <a:lnTo>
                    <a:pt x="6118127" y="2215319"/>
                  </a:lnTo>
                  <a:lnTo>
                    <a:pt x="5562742" y="1636777"/>
                  </a:lnTo>
                  <a:lnTo>
                    <a:pt x="2273264" y="1636777"/>
                  </a:lnTo>
                  <a:lnTo>
                    <a:pt x="344231" y="251147"/>
                  </a:lnTo>
                  <a:lnTo>
                    <a:pt x="0" y="0"/>
                  </a:lnTo>
                  <a:close/>
                </a:path>
                <a:path w="6118225" h="2215515">
                  <a:moveTo>
                    <a:pt x="3315555" y="997426"/>
                  </a:moveTo>
                  <a:lnTo>
                    <a:pt x="2273264" y="1636777"/>
                  </a:lnTo>
                  <a:lnTo>
                    <a:pt x="5562742" y="1636777"/>
                  </a:lnTo>
                  <a:lnTo>
                    <a:pt x="5336412" y="1401010"/>
                  </a:lnTo>
                  <a:lnTo>
                    <a:pt x="4580439" y="1401010"/>
                  </a:lnTo>
                  <a:lnTo>
                    <a:pt x="3315555" y="997426"/>
                  </a:lnTo>
                  <a:close/>
                </a:path>
                <a:path w="6118225" h="2215515">
                  <a:moveTo>
                    <a:pt x="5108634" y="1163734"/>
                  </a:moveTo>
                  <a:lnTo>
                    <a:pt x="4580439" y="1401010"/>
                  </a:lnTo>
                  <a:lnTo>
                    <a:pt x="5336412" y="1401010"/>
                  </a:lnTo>
                  <a:lnTo>
                    <a:pt x="5108634" y="1163734"/>
                  </a:lnTo>
                  <a:close/>
                </a:path>
              </a:pathLst>
            </a:custGeom>
            <a:solidFill>
              <a:srgbClr val="E0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31669"/>
              <a:ext cx="9218295" cy="2026920"/>
            </a:xfrm>
            <a:custGeom>
              <a:avLst/>
              <a:gdLst/>
              <a:ahLst/>
              <a:cxnLst/>
              <a:rect l="l" t="t" r="r" b="b"/>
              <a:pathLst>
                <a:path w="9218295" h="2026920">
                  <a:moveTo>
                    <a:pt x="1895515" y="0"/>
                  </a:moveTo>
                  <a:lnTo>
                    <a:pt x="0" y="1380169"/>
                  </a:lnTo>
                  <a:lnTo>
                    <a:pt x="0" y="2026330"/>
                  </a:lnTo>
                  <a:lnTo>
                    <a:pt x="9217754" y="2026330"/>
                  </a:lnTo>
                  <a:lnTo>
                    <a:pt x="8711062" y="1719339"/>
                  </a:lnTo>
                  <a:lnTo>
                    <a:pt x="6831943" y="1719339"/>
                  </a:lnTo>
                  <a:lnTo>
                    <a:pt x="6288958" y="1429135"/>
                  </a:lnTo>
                  <a:lnTo>
                    <a:pt x="3259132" y="1429135"/>
                  </a:lnTo>
                  <a:lnTo>
                    <a:pt x="1895515" y="0"/>
                  </a:lnTo>
                  <a:close/>
                </a:path>
                <a:path w="9218295" h="2026920">
                  <a:moveTo>
                    <a:pt x="8149322" y="1378996"/>
                  </a:moveTo>
                  <a:lnTo>
                    <a:pt x="6831943" y="1719339"/>
                  </a:lnTo>
                  <a:lnTo>
                    <a:pt x="8711062" y="1719339"/>
                  </a:lnTo>
                  <a:lnTo>
                    <a:pt x="8149322" y="1378996"/>
                  </a:lnTo>
                  <a:close/>
                </a:path>
                <a:path w="9218295" h="2026920">
                  <a:moveTo>
                    <a:pt x="3806271" y="905030"/>
                  </a:moveTo>
                  <a:lnTo>
                    <a:pt x="3259132" y="1429135"/>
                  </a:lnTo>
                  <a:lnTo>
                    <a:pt x="6288958" y="1429135"/>
                  </a:lnTo>
                  <a:lnTo>
                    <a:pt x="6148238" y="1353926"/>
                  </a:lnTo>
                  <a:lnTo>
                    <a:pt x="5259062" y="1353926"/>
                  </a:lnTo>
                  <a:lnTo>
                    <a:pt x="3806271" y="905030"/>
                  </a:lnTo>
                  <a:close/>
                </a:path>
                <a:path w="9218295" h="2026920">
                  <a:moveTo>
                    <a:pt x="6054390" y="1303768"/>
                  </a:moveTo>
                  <a:lnTo>
                    <a:pt x="5259062" y="1353926"/>
                  </a:lnTo>
                  <a:lnTo>
                    <a:pt x="6148238" y="1353926"/>
                  </a:lnTo>
                  <a:lnTo>
                    <a:pt x="6054390" y="1303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22723" y="4392413"/>
            <a:ext cx="1323340" cy="322524"/>
          </a:xfrm>
          <a:prstGeom prst="rect">
            <a:avLst/>
          </a:prstGeom>
          <a:solidFill>
            <a:srgbClr val="F43661"/>
          </a:solidFill>
        </p:spPr>
        <p:txBody>
          <a:bodyPr vert="horz" wrap="square" lIns="0" tIns="4508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55"/>
              </a:spcBef>
            </a:pPr>
            <a:r>
              <a:rPr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CELEBRATE</a:t>
            </a:r>
            <a:endParaRPr dirty="0">
              <a:latin typeface="DepotNew-Bold" panose="020B0803000000020004" pitchFamily="34" charset="0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146" y="999331"/>
            <a:ext cx="3912340" cy="485946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90063" y="836148"/>
            <a:ext cx="3449954" cy="666849"/>
          </a:xfrm>
          <a:prstGeom prst="rect">
            <a:avLst/>
          </a:prstGeom>
          <a:solidFill>
            <a:srgbClr val="F43661"/>
          </a:solidFill>
        </p:spPr>
        <p:txBody>
          <a:bodyPr vert="horz" wrap="square" lIns="0" tIns="0" rIns="0" bIns="0" rtlCol="0">
            <a:spAutoFit/>
          </a:bodyPr>
          <a:lstStyle/>
          <a:p>
            <a:pPr marL="177165">
              <a:lnSpc>
                <a:spcPts val="5155"/>
              </a:lnSpc>
            </a:pPr>
            <a:r>
              <a:rPr dirty="0">
                <a:latin typeface="DepotNew-Bold" panose="020B0803000000020004" pitchFamily="34" charset="0"/>
              </a:rPr>
              <a:t>ANTARCTIC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90063" y="1583017"/>
            <a:ext cx="5524500" cy="666849"/>
          </a:xfrm>
          <a:prstGeom prst="rect">
            <a:avLst/>
          </a:prstGeom>
          <a:solidFill>
            <a:srgbClr val="F43661"/>
          </a:solidFill>
        </p:spPr>
        <p:txBody>
          <a:bodyPr vert="horz" wrap="square" lIns="0" tIns="0" rIns="0" bIns="0" rtlCol="0">
            <a:spAutoFit/>
          </a:bodyPr>
          <a:lstStyle/>
          <a:p>
            <a:pPr marL="177165">
              <a:lnSpc>
                <a:spcPts val="5175"/>
              </a:lnSpc>
            </a:pPr>
            <a:r>
              <a:rPr sz="4800"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AMBASSADORSHIP</a:t>
            </a:r>
            <a:endParaRPr sz="4800"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0063" y="2329887"/>
            <a:ext cx="1471930" cy="669925"/>
          </a:xfrm>
          <a:prstGeom prst="rect">
            <a:avLst/>
          </a:prstGeom>
          <a:solidFill>
            <a:srgbClr val="F43661"/>
          </a:solidFill>
        </p:spPr>
        <p:txBody>
          <a:bodyPr vert="horz" wrap="square" lIns="0" tIns="0" rIns="0" bIns="0" rtlCol="0">
            <a:spAutoFit/>
          </a:bodyPr>
          <a:lstStyle/>
          <a:p>
            <a:pPr marL="177165">
              <a:lnSpc>
                <a:spcPts val="5195"/>
              </a:lnSpc>
            </a:pPr>
            <a:r>
              <a:rPr sz="4800"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DAY</a:t>
            </a:r>
            <a:endParaRPr sz="4800"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0149" y="4392413"/>
            <a:ext cx="1108075" cy="318677"/>
          </a:xfrm>
          <a:prstGeom prst="rect">
            <a:avLst/>
          </a:prstGeom>
          <a:solidFill>
            <a:srgbClr val="F43661"/>
          </a:solidFill>
        </p:spPr>
        <p:txBody>
          <a:bodyPr vert="horz" wrap="square" lIns="0" tIns="4127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325"/>
              </a:spcBef>
            </a:pPr>
            <a:r>
              <a:rPr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HONOUR</a:t>
            </a:r>
            <a:endParaRPr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74600" y="4392413"/>
            <a:ext cx="1029335" cy="318677"/>
          </a:xfrm>
          <a:prstGeom prst="rect">
            <a:avLst/>
          </a:prstGeom>
          <a:solidFill>
            <a:srgbClr val="F43661"/>
          </a:solidFill>
        </p:spPr>
        <p:txBody>
          <a:bodyPr vert="horz" wrap="square" lIns="0" tIns="4127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325"/>
              </a:spcBef>
            </a:pPr>
            <a:r>
              <a:rPr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INSPIRE</a:t>
            </a:r>
            <a:endParaRPr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4802" y="3210988"/>
            <a:ext cx="5288280" cy="7961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700" spc="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As </a:t>
            </a:r>
            <a:r>
              <a:rPr sz="17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part 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of </a:t>
            </a:r>
            <a:r>
              <a:rPr sz="1700" spc="-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IAATO’s </a:t>
            </a:r>
            <a:r>
              <a:rPr sz="1700" spc="6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30th </a:t>
            </a:r>
            <a:r>
              <a:rPr sz="1700" spc="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anniversary </a:t>
            </a:r>
            <a:r>
              <a:rPr sz="17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celebrations </a:t>
            </a:r>
            <a:r>
              <a:rPr sz="17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in </a:t>
            </a:r>
            <a:r>
              <a:rPr sz="1700" spc="-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2021, </a:t>
            </a:r>
            <a:r>
              <a:rPr sz="17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 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association announced </a:t>
            </a:r>
            <a:r>
              <a:rPr sz="17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 launch </a:t>
            </a:r>
            <a:r>
              <a:rPr sz="17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of </a:t>
            </a:r>
            <a:r>
              <a:rPr sz="1700" spc="-5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Antarctic</a:t>
            </a:r>
            <a:r>
              <a:rPr sz="1700" spc="-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Ambassadorship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Day!</a:t>
            </a:r>
            <a:endParaRPr sz="17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8997" y="4946926"/>
            <a:ext cx="1582529" cy="9115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100" spc="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 </a:t>
            </a:r>
            <a:r>
              <a:rPr sz="11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celebration </a:t>
            </a:r>
            <a:r>
              <a:rPr sz="1100" spc="-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of </a:t>
            </a:r>
            <a:r>
              <a:rPr sz="1100" spc="-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Antarctic </a:t>
            </a:r>
            <a:r>
              <a:rPr sz="11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Ambassadors, </a:t>
            </a:r>
            <a:r>
              <a:rPr sz="1100" spc="-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IAATO’s </a:t>
            </a:r>
            <a:r>
              <a:rPr sz="1100" spc="-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mission, </a:t>
            </a: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achievements </a:t>
            </a:r>
            <a:r>
              <a:rPr sz="1100" spc="-3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and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aspirations</a:t>
            </a:r>
            <a:endParaRPr sz="11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7085" y="4946926"/>
            <a:ext cx="1650461" cy="1091136"/>
          </a:xfrm>
          <a:prstGeom prst="rect">
            <a:avLst/>
          </a:prstGeom>
        </p:spPr>
        <p:txBody>
          <a:bodyPr vert="horz" wrap="square" lIns="0" tIns="22860" rIns="0" bIns="0" rtlCol="0" anchor="t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100" spc="50" dirty="0">
                <a:solidFill>
                  <a:srgbClr val="FFFFFF"/>
                </a:solidFill>
                <a:latin typeface="Rubik" pitchFamily="2" charset="-79"/>
                <a:cs typeface="Rubik"/>
              </a:rPr>
              <a:t>Sharing</a:t>
            </a:r>
            <a:r>
              <a:rPr lang="en-GB" sz="1100" spc="50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/>
              </a:rPr>
              <a:t>stories 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/>
              </a:rPr>
              <a:t>from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Rubik" pitchFamily="2" charset="-79"/>
                <a:cs typeface="Rubik"/>
              </a:rPr>
              <a:t>ou</a:t>
            </a:r>
            <a:r>
              <a:rPr sz="1100" spc="-5" dirty="0">
                <a:solidFill>
                  <a:srgbClr val="FFFFFF"/>
                </a:solidFill>
                <a:latin typeface="Rubik" pitchFamily="2" charset="-79"/>
                <a:cs typeface="Rubik"/>
              </a:rPr>
              <a:t>r</a:t>
            </a:r>
            <a:r>
              <a:rPr sz="1100" spc="-105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Rubik" pitchFamily="2" charset="-79"/>
                <a:cs typeface="Rubik"/>
              </a:rPr>
              <a:t>Ambassadors and</a:t>
            </a:r>
            <a:r>
              <a:rPr lang="en-GB" sz="1100" spc="45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100" spc="45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Rubik" pitchFamily="2" charset="-79"/>
                <a:cs typeface="Rubik"/>
              </a:rPr>
              <a:t>acknowledging 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/>
              </a:rPr>
              <a:t>the</a:t>
            </a:r>
            <a:r>
              <a:rPr lang="en-GB" sz="1100" spc="5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/>
              </a:rPr>
              <a:t>actions </a:t>
            </a:r>
            <a:r>
              <a:rPr sz="1100" spc="-5" dirty="0">
                <a:solidFill>
                  <a:srgbClr val="FFFFFF"/>
                </a:solidFill>
                <a:latin typeface="Rubik" pitchFamily="2" charset="-79"/>
                <a:cs typeface="Rubik"/>
              </a:rPr>
              <a:t>they’ve taken in</a:t>
            </a:r>
            <a:r>
              <a:rPr lang="en-GB" sz="1100" spc="-5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100" spc="-350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/>
              </a:rPr>
              <a:t>the </a:t>
            </a:r>
            <a:r>
              <a:rPr sz="1100" spc="20" dirty="0">
                <a:solidFill>
                  <a:srgbClr val="FFFFFF"/>
                </a:solidFill>
                <a:latin typeface="Rubik" pitchFamily="2" charset="-79"/>
                <a:cs typeface="Rubik"/>
              </a:rPr>
              <a:t>name </a:t>
            </a:r>
            <a:r>
              <a:rPr sz="1100" spc="-5" dirty="0">
                <a:solidFill>
                  <a:srgbClr val="FFFFFF"/>
                </a:solidFill>
                <a:latin typeface="Rubik" pitchFamily="2" charset="-79"/>
                <a:cs typeface="Rubik"/>
              </a:rPr>
              <a:t>of</a:t>
            </a:r>
            <a:r>
              <a:rPr lang="en-GB" sz="1100" spc="-5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100" spc="50" dirty="0">
                <a:solidFill>
                  <a:srgbClr val="FFFFFF"/>
                </a:solidFill>
                <a:latin typeface="Rubik" pitchFamily="2" charset="-79"/>
                <a:cs typeface="Rubik"/>
              </a:rPr>
              <a:t>ambassadorship</a:t>
            </a:r>
            <a:endParaRPr sz="1100" dirty="0">
              <a:latin typeface="Rubik" pitchFamily="2" charset="-79"/>
              <a:cs typeface="Rubi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59699" y="4946926"/>
            <a:ext cx="1672589" cy="1113190"/>
          </a:xfrm>
          <a:prstGeom prst="rect">
            <a:avLst/>
          </a:prstGeom>
        </p:spPr>
        <p:txBody>
          <a:bodyPr vert="horz" wrap="square" lIns="0" tIns="22860" rIns="0" bIns="0" rtlCol="0" anchor="t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/>
              </a:rPr>
              <a:t>Releasing </a:t>
            </a:r>
            <a:r>
              <a:rPr sz="1100" spc="35" dirty="0">
                <a:solidFill>
                  <a:srgbClr val="FFFFFF"/>
                </a:solidFill>
                <a:latin typeface="Rubik" pitchFamily="2" charset="-79"/>
                <a:cs typeface="Rubik"/>
              </a:rPr>
              <a:t>resources </a:t>
            </a:r>
            <a:r>
              <a:rPr sz="1100" spc="-15" dirty="0">
                <a:solidFill>
                  <a:srgbClr val="FFFFFF"/>
                </a:solidFill>
                <a:latin typeface="Rubik" pitchFamily="2" charset="-79"/>
                <a:cs typeface="Rubik"/>
              </a:rPr>
              <a:t>to</a:t>
            </a:r>
            <a:r>
              <a:rPr lang="en-GB" sz="1100" spc="-15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100" spc="-350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Rubik" pitchFamily="2" charset="-79"/>
                <a:cs typeface="Rubik"/>
              </a:rPr>
              <a:t>support 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/>
              </a:rPr>
              <a:t>others 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/>
              </a:rPr>
              <a:t>in</a:t>
            </a:r>
            <a:r>
              <a:rPr lang="en-GB" sz="1100" spc="5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Rubik" pitchFamily="2" charset="-79"/>
                <a:cs typeface="Rubik"/>
              </a:rPr>
              <a:t>starting </a:t>
            </a:r>
            <a:r>
              <a:rPr sz="1100" spc="-5" dirty="0">
                <a:solidFill>
                  <a:srgbClr val="FFFFFF"/>
                </a:solidFill>
                <a:latin typeface="Rubik" pitchFamily="2" charset="-79"/>
                <a:cs typeface="Rubik"/>
              </a:rPr>
              <a:t>their</a:t>
            </a:r>
            <a:r>
              <a:rPr lang="en-GB" sz="1100" spc="-5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100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Rubik" pitchFamily="2" charset="-79"/>
                <a:cs typeface="Rubik"/>
              </a:rPr>
              <a:t>ambassadorship</a:t>
            </a:r>
            <a:r>
              <a:rPr lang="en-GB" sz="1100" spc="45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br>
              <a:rPr lang="en-GB" sz="1100" spc="45" dirty="0">
                <a:latin typeface="Rubik" pitchFamily="2" charset="-79"/>
                <a:cs typeface="Rubik"/>
              </a:rPr>
            </a:b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/>
              </a:rPr>
              <a:t>journ</a:t>
            </a:r>
            <a:r>
              <a:rPr sz="1100" spc="-15" dirty="0">
                <a:solidFill>
                  <a:srgbClr val="FFFFFF"/>
                </a:solidFill>
                <a:latin typeface="Rubik" pitchFamily="2" charset="-79"/>
                <a:cs typeface="Rubik"/>
              </a:rPr>
              <a:t>e</a:t>
            </a:r>
            <a:r>
              <a:rPr sz="1100" spc="35" dirty="0">
                <a:solidFill>
                  <a:srgbClr val="FFFFFF"/>
                </a:solidFill>
                <a:latin typeface="Rubik" pitchFamily="2" charset="-79"/>
                <a:cs typeface="Rubik"/>
              </a:rPr>
              <a:t>y</a:t>
            </a:r>
            <a:r>
              <a:rPr sz="1100" spc="-15" dirty="0">
                <a:solidFill>
                  <a:srgbClr val="FFFFFF"/>
                </a:solidFill>
                <a:latin typeface="Rubik" pitchFamily="2" charset="-79"/>
                <a:cs typeface="Rubik"/>
              </a:rPr>
              <a:t> o</a:t>
            </a:r>
            <a:r>
              <a:rPr sz="1100" spc="-45" dirty="0">
                <a:solidFill>
                  <a:srgbClr val="FFFFFF"/>
                </a:solidFill>
                <a:latin typeface="Rubik" pitchFamily="2" charset="-79"/>
                <a:cs typeface="Rubik"/>
              </a:rPr>
              <a:t>r</a:t>
            </a:r>
            <a:r>
              <a:rPr lang="en-GB" sz="1100" spc="-45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100" spc="-5" dirty="0">
                <a:solidFill>
                  <a:srgbClr val="FFFFFF"/>
                </a:solidFill>
                <a:latin typeface="Rubik" pitchFamily="2" charset="-79"/>
                <a:cs typeface="Rubik"/>
              </a:rPr>
              <a:t>taking it</a:t>
            </a:r>
            <a:r>
              <a:rPr sz="1100" spc="-35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Rubik" pitchFamily="2" charset="-79"/>
                <a:cs typeface="Rubik"/>
              </a:rPr>
              <a:t>to</a:t>
            </a:r>
            <a:r>
              <a:rPr lang="en-GB" sz="1100" spc="-10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/>
              </a:rPr>
              <a:t>the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ubik" pitchFamily="2" charset="-79"/>
                <a:cs typeface="Rubik"/>
              </a:rPr>
              <a:t>next</a:t>
            </a:r>
            <a:r>
              <a:rPr sz="1100" spc="-15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Rubik" pitchFamily="2" charset="-79"/>
                <a:cs typeface="Rubik"/>
              </a:rPr>
              <a:t>level.</a:t>
            </a:r>
            <a:endParaRPr lang="en-US" sz="1100">
              <a:latin typeface="Rubik" pitchFamily="2" charset="-79"/>
              <a:cs typeface="Rubi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6172200"/>
            <a:ext cx="381000" cy="228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/>
          <p:cNvSpPr/>
          <p:nvPr/>
        </p:nvSpPr>
        <p:spPr>
          <a:xfrm>
            <a:off x="6055792" y="6151486"/>
            <a:ext cx="342557" cy="170867"/>
          </a:xfrm>
          <a:prstGeom prst="triangle">
            <a:avLst>
              <a:gd name="adj" fmla="val 50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/>
          <p:cNvSpPr/>
          <p:nvPr/>
        </p:nvSpPr>
        <p:spPr>
          <a:xfrm>
            <a:off x="6858000" y="6262562"/>
            <a:ext cx="1828800" cy="290638"/>
          </a:xfrm>
          <a:prstGeom prst="triangle">
            <a:avLst>
              <a:gd name="adj" fmla="val 70912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86486" y="5715000"/>
            <a:ext cx="471314" cy="76200"/>
          </a:xfrm>
          <a:prstGeom prst="rect">
            <a:avLst/>
          </a:prstGeom>
          <a:solidFill>
            <a:srgbClr val="E0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/>
          <p:cNvSpPr/>
          <p:nvPr/>
        </p:nvSpPr>
        <p:spPr>
          <a:xfrm rot="8156871">
            <a:off x="5199745" y="5715000"/>
            <a:ext cx="152400" cy="152400"/>
          </a:xfrm>
          <a:prstGeom prst="triangle">
            <a:avLst>
              <a:gd name="adj" fmla="val 0"/>
            </a:avLst>
          </a:prstGeom>
          <a:solidFill>
            <a:srgbClr val="E0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724400" y="5938820"/>
            <a:ext cx="762000" cy="58278"/>
          </a:xfrm>
          <a:prstGeom prst="rect">
            <a:avLst/>
          </a:prstGeom>
          <a:solidFill>
            <a:srgbClr val="E0EEF4"/>
          </a:solidFill>
          <a:ln>
            <a:solidFill>
              <a:srgbClr val="E0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/>
          <p:cNvSpPr/>
          <p:nvPr/>
        </p:nvSpPr>
        <p:spPr>
          <a:xfrm rot="1050588">
            <a:off x="4518871" y="5949025"/>
            <a:ext cx="304800" cy="50499"/>
          </a:xfrm>
          <a:prstGeom prst="triangle">
            <a:avLst>
              <a:gd name="adj" fmla="val 50625"/>
            </a:avLst>
          </a:prstGeom>
          <a:solidFill>
            <a:srgbClr val="E0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5394123" y="5914508"/>
            <a:ext cx="228600" cy="129698"/>
          </a:xfrm>
          <a:prstGeom prst="triangle">
            <a:avLst>
              <a:gd name="adj" fmla="val 49167"/>
            </a:avLst>
          </a:prstGeom>
          <a:solidFill>
            <a:srgbClr val="E0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2971800" y="5958716"/>
            <a:ext cx="585845" cy="228600"/>
          </a:xfrm>
          <a:prstGeom prst="triangle">
            <a:avLst/>
          </a:prstGeom>
          <a:solidFill>
            <a:srgbClr val="E0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20285" y="1345565"/>
            <a:ext cx="7371715" cy="5512435"/>
            <a:chOff x="4820438" y="1345777"/>
            <a:chExt cx="7371715" cy="55124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0438" y="1495877"/>
              <a:ext cx="7371561" cy="53621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27021" y="1345777"/>
              <a:ext cx="4023360" cy="5512435"/>
            </a:xfrm>
            <a:custGeom>
              <a:avLst/>
              <a:gdLst/>
              <a:ahLst/>
              <a:cxnLst/>
              <a:rect l="l" t="t" r="r" b="b"/>
              <a:pathLst>
                <a:path w="4023359" h="5512434">
                  <a:moveTo>
                    <a:pt x="978750" y="0"/>
                  </a:moveTo>
                  <a:lnTo>
                    <a:pt x="931722" y="1904"/>
                  </a:lnTo>
                  <a:lnTo>
                    <a:pt x="885537" y="7179"/>
                  </a:lnTo>
                  <a:lnTo>
                    <a:pt x="840328" y="15708"/>
                  </a:lnTo>
                  <a:lnTo>
                    <a:pt x="796226" y="27377"/>
                  </a:lnTo>
                  <a:lnTo>
                    <a:pt x="753364" y="42072"/>
                  </a:lnTo>
                  <a:lnTo>
                    <a:pt x="711873" y="59677"/>
                  </a:lnTo>
                  <a:lnTo>
                    <a:pt x="671886" y="80078"/>
                  </a:lnTo>
                  <a:lnTo>
                    <a:pt x="633534" y="103160"/>
                  </a:lnTo>
                  <a:lnTo>
                    <a:pt x="596950" y="128809"/>
                  </a:lnTo>
                  <a:lnTo>
                    <a:pt x="562265" y="156910"/>
                  </a:lnTo>
                  <a:lnTo>
                    <a:pt x="529612" y="187347"/>
                  </a:lnTo>
                  <a:lnTo>
                    <a:pt x="499122" y="220006"/>
                  </a:lnTo>
                  <a:lnTo>
                    <a:pt x="470928" y="254773"/>
                  </a:lnTo>
                  <a:lnTo>
                    <a:pt x="445161" y="291533"/>
                  </a:lnTo>
                  <a:lnTo>
                    <a:pt x="421953" y="330170"/>
                  </a:lnTo>
                  <a:lnTo>
                    <a:pt x="401437" y="370571"/>
                  </a:lnTo>
                  <a:lnTo>
                    <a:pt x="383744" y="412620"/>
                  </a:lnTo>
                  <a:lnTo>
                    <a:pt x="369006" y="456203"/>
                  </a:lnTo>
                  <a:lnTo>
                    <a:pt x="357356" y="501204"/>
                  </a:lnTo>
                  <a:lnTo>
                    <a:pt x="348925" y="547510"/>
                  </a:lnTo>
                  <a:lnTo>
                    <a:pt x="343845" y="595006"/>
                  </a:lnTo>
                  <a:lnTo>
                    <a:pt x="0" y="5512222"/>
                  </a:lnTo>
                  <a:lnTo>
                    <a:pt x="3695350" y="5512222"/>
                  </a:lnTo>
                  <a:lnTo>
                    <a:pt x="4021214" y="852151"/>
                  </a:lnTo>
                  <a:lnTo>
                    <a:pt x="4022794" y="804411"/>
                  </a:lnTo>
                  <a:lnTo>
                    <a:pt x="4020889" y="757383"/>
                  </a:lnTo>
                  <a:lnTo>
                    <a:pt x="4015615" y="711197"/>
                  </a:lnTo>
                  <a:lnTo>
                    <a:pt x="4007086" y="665988"/>
                  </a:lnTo>
                  <a:lnTo>
                    <a:pt x="3995416" y="621885"/>
                  </a:lnTo>
                  <a:lnTo>
                    <a:pt x="3980722" y="579023"/>
                  </a:lnTo>
                  <a:lnTo>
                    <a:pt x="3963116" y="537531"/>
                  </a:lnTo>
                  <a:lnTo>
                    <a:pt x="3942715" y="497543"/>
                  </a:lnTo>
                  <a:lnTo>
                    <a:pt x="3919633" y="459191"/>
                  </a:lnTo>
                  <a:lnTo>
                    <a:pt x="3893984" y="422606"/>
                  </a:lnTo>
                  <a:lnTo>
                    <a:pt x="3865884" y="387921"/>
                  </a:lnTo>
                  <a:lnTo>
                    <a:pt x="3835447" y="355267"/>
                  </a:lnTo>
                  <a:lnTo>
                    <a:pt x="3802788" y="324776"/>
                  </a:lnTo>
                  <a:lnTo>
                    <a:pt x="3768021" y="296581"/>
                  </a:lnTo>
                  <a:lnTo>
                    <a:pt x="3731261" y="270813"/>
                  </a:lnTo>
                  <a:lnTo>
                    <a:pt x="3692624" y="247605"/>
                  </a:lnTo>
                  <a:lnTo>
                    <a:pt x="3652223" y="227088"/>
                  </a:lnTo>
                  <a:lnTo>
                    <a:pt x="3610174" y="209394"/>
                  </a:lnTo>
                  <a:lnTo>
                    <a:pt x="3566592" y="194656"/>
                  </a:lnTo>
                  <a:lnTo>
                    <a:pt x="3521590" y="183006"/>
                  </a:lnTo>
                  <a:lnTo>
                    <a:pt x="3475284" y="174575"/>
                  </a:lnTo>
                  <a:lnTo>
                    <a:pt x="3427789" y="169495"/>
                  </a:lnTo>
                  <a:lnTo>
                    <a:pt x="1026490" y="1579"/>
                  </a:lnTo>
                  <a:lnTo>
                    <a:pt x="978750" y="0"/>
                  </a:lnTo>
                  <a:close/>
                </a:path>
              </a:pathLst>
            </a:custGeom>
            <a:solidFill>
              <a:srgbClr val="232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53997" y="1473890"/>
              <a:ext cx="3766820" cy="5384165"/>
            </a:xfrm>
            <a:custGeom>
              <a:avLst/>
              <a:gdLst/>
              <a:ahLst/>
              <a:cxnLst/>
              <a:rect l="l" t="t" r="r" b="b"/>
              <a:pathLst>
                <a:path w="3766820" h="5384165">
                  <a:moveTo>
                    <a:pt x="881506" y="0"/>
                  </a:moveTo>
                  <a:lnTo>
                    <a:pt x="834755" y="2706"/>
                  </a:lnTo>
                  <a:lnTo>
                    <a:pt x="789026" y="9264"/>
                  </a:lnTo>
                  <a:lnTo>
                    <a:pt x="744497" y="19521"/>
                  </a:lnTo>
                  <a:lnTo>
                    <a:pt x="701344" y="33324"/>
                  </a:lnTo>
                  <a:lnTo>
                    <a:pt x="659744" y="50519"/>
                  </a:lnTo>
                  <a:lnTo>
                    <a:pt x="619873" y="70951"/>
                  </a:lnTo>
                  <a:lnTo>
                    <a:pt x="581909" y="94469"/>
                  </a:lnTo>
                  <a:lnTo>
                    <a:pt x="546027" y="120917"/>
                  </a:lnTo>
                  <a:lnTo>
                    <a:pt x="512406" y="150144"/>
                  </a:lnTo>
                  <a:lnTo>
                    <a:pt x="481220" y="181994"/>
                  </a:lnTo>
                  <a:lnTo>
                    <a:pt x="452647" y="216315"/>
                  </a:lnTo>
                  <a:lnTo>
                    <a:pt x="426863" y="252953"/>
                  </a:lnTo>
                  <a:lnTo>
                    <a:pt x="404046" y="291754"/>
                  </a:lnTo>
                  <a:lnTo>
                    <a:pt x="384371" y="332565"/>
                  </a:lnTo>
                  <a:lnTo>
                    <a:pt x="368015" y="375233"/>
                  </a:lnTo>
                  <a:lnTo>
                    <a:pt x="355156" y="419603"/>
                  </a:lnTo>
                  <a:lnTo>
                    <a:pt x="345969" y="465523"/>
                  </a:lnTo>
                  <a:lnTo>
                    <a:pt x="340632" y="512839"/>
                  </a:lnTo>
                  <a:lnTo>
                    <a:pt x="0" y="5384109"/>
                  </a:lnTo>
                  <a:lnTo>
                    <a:pt x="3441381" y="5384109"/>
                  </a:lnTo>
                  <a:lnTo>
                    <a:pt x="3765268" y="752313"/>
                  </a:lnTo>
                  <a:lnTo>
                    <a:pt x="3766568" y="704715"/>
                  </a:lnTo>
                  <a:lnTo>
                    <a:pt x="3763862" y="657964"/>
                  </a:lnTo>
                  <a:lnTo>
                    <a:pt x="3757303" y="612235"/>
                  </a:lnTo>
                  <a:lnTo>
                    <a:pt x="3747045" y="567707"/>
                  </a:lnTo>
                  <a:lnTo>
                    <a:pt x="3733243" y="524555"/>
                  </a:lnTo>
                  <a:lnTo>
                    <a:pt x="3716048" y="482956"/>
                  </a:lnTo>
                  <a:lnTo>
                    <a:pt x="3695615" y="443086"/>
                  </a:lnTo>
                  <a:lnTo>
                    <a:pt x="3672097" y="405123"/>
                  </a:lnTo>
                  <a:lnTo>
                    <a:pt x="3645649" y="369242"/>
                  </a:lnTo>
                  <a:lnTo>
                    <a:pt x="3616422" y="335621"/>
                  </a:lnTo>
                  <a:lnTo>
                    <a:pt x="3584572" y="304436"/>
                  </a:lnTo>
                  <a:lnTo>
                    <a:pt x="3550251" y="275864"/>
                  </a:lnTo>
                  <a:lnTo>
                    <a:pt x="3513613" y="250081"/>
                  </a:lnTo>
                  <a:lnTo>
                    <a:pt x="3474812" y="227265"/>
                  </a:lnTo>
                  <a:lnTo>
                    <a:pt x="3434001" y="207590"/>
                  </a:lnTo>
                  <a:lnTo>
                    <a:pt x="3391333" y="191236"/>
                  </a:lnTo>
                  <a:lnTo>
                    <a:pt x="3346963" y="178377"/>
                  </a:lnTo>
                  <a:lnTo>
                    <a:pt x="3301043" y="169190"/>
                  </a:lnTo>
                  <a:lnTo>
                    <a:pt x="3253728" y="163853"/>
                  </a:lnTo>
                  <a:lnTo>
                    <a:pt x="929104" y="1299"/>
                  </a:lnTo>
                  <a:lnTo>
                    <a:pt x="881506" y="0"/>
                  </a:lnTo>
                  <a:close/>
                </a:path>
              </a:pathLst>
            </a:custGeom>
            <a:solidFill>
              <a:srgbClr val="F2D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77965" y="1798133"/>
              <a:ext cx="693420" cy="114935"/>
            </a:xfrm>
            <a:custGeom>
              <a:avLst/>
              <a:gdLst/>
              <a:ahLst/>
              <a:cxnLst/>
              <a:rect l="l" t="t" r="r" b="b"/>
              <a:pathLst>
                <a:path w="693420" h="114935">
                  <a:moveTo>
                    <a:pt x="38012" y="0"/>
                  </a:moveTo>
                  <a:lnTo>
                    <a:pt x="24023" y="1839"/>
                  </a:lnTo>
                  <a:lnTo>
                    <a:pt x="12192" y="8683"/>
                  </a:lnTo>
                  <a:lnTo>
                    <a:pt x="3768" y="19447"/>
                  </a:lnTo>
                  <a:lnTo>
                    <a:pt x="0" y="33044"/>
                  </a:lnTo>
                  <a:lnTo>
                    <a:pt x="1839" y="47040"/>
                  </a:lnTo>
                  <a:lnTo>
                    <a:pt x="8682" y="58874"/>
                  </a:lnTo>
                  <a:lnTo>
                    <a:pt x="19445" y="67299"/>
                  </a:lnTo>
                  <a:lnTo>
                    <a:pt x="33042" y="71067"/>
                  </a:lnTo>
                  <a:lnTo>
                    <a:pt x="655069" y="114564"/>
                  </a:lnTo>
                  <a:lnTo>
                    <a:pt x="669065" y="112725"/>
                  </a:lnTo>
                  <a:lnTo>
                    <a:pt x="680899" y="105880"/>
                  </a:lnTo>
                  <a:lnTo>
                    <a:pt x="689325" y="95114"/>
                  </a:lnTo>
                  <a:lnTo>
                    <a:pt x="693094" y="81509"/>
                  </a:lnTo>
                  <a:lnTo>
                    <a:pt x="691254" y="67520"/>
                  </a:lnTo>
                  <a:lnTo>
                    <a:pt x="684409" y="55689"/>
                  </a:lnTo>
                  <a:lnTo>
                    <a:pt x="673642" y="47265"/>
                  </a:lnTo>
                  <a:lnTo>
                    <a:pt x="660039" y="43496"/>
                  </a:lnTo>
                  <a:lnTo>
                    <a:pt x="38012" y="0"/>
                  </a:lnTo>
                  <a:close/>
                </a:path>
              </a:pathLst>
            </a:custGeom>
            <a:solidFill>
              <a:srgbClr val="232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4005" y="1808380"/>
              <a:ext cx="3743167" cy="50496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67070" y="3984853"/>
              <a:ext cx="2084705" cy="2084705"/>
            </a:xfrm>
            <a:custGeom>
              <a:avLst/>
              <a:gdLst/>
              <a:ahLst/>
              <a:cxnLst/>
              <a:rect l="l" t="t" r="r" b="b"/>
              <a:pathLst>
                <a:path w="2084704" h="2084704">
                  <a:moveTo>
                    <a:pt x="1067118" y="110"/>
                  </a:moveTo>
                  <a:lnTo>
                    <a:pt x="1019853" y="0"/>
                  </a:lnTo>
                  <a:lnTo>
                    <a:pt x="973038" y="1994"/>
                  </a:lnTo>
                  <a:lnTo>
                    <a:pt x="926723" y="6051"/>
                  </a:lnTo>
                  <a:lnTo>
                    <a:pt x="880958" y="12127"/>
                  </a:lnTo>
                  <a:lnTo>
                    <a:pt x="835790" y="20181"/>
                  </a:lnTo>
                  <a:lnTo>
                    <a:pt x="791270" y="30168"/>
                  </a:lnTo>
                  <a:lnTo>
                    <a:pt x="747446" y="42047"/>
                  </a:lnTo>
                  <a:lnTo>
                    <a:pt x="704367" y="55776"/>
                  </a:lnTo>
                  <a:lnTo>
                    <a:pt x="662083" y="71310"/>
                  </a:lnTo>
                  <a:lnTo>
                    <a:pt x="620643" y="88608"/>
                  </a:lnTo>
                  <a:lnTo>
                    <a:pt x="580095" y="107627"/>
                  </a:lnTo>
                  <a:lnTo>
                    <a:pt x="540488" y="128324"/>
                  </a:lnTo>
                  <a:lnTo>
                    <a:pt x="501873" y="150656"/>
                  </a:lnTo>
                  <a:lnTo>
                    <a:pt x="464297" y="174582"/>
                  </a:lnTo>
                  <a:lnTo>
                    <a:pt x="427811" y="200057"/>
                  </a:lnTo>
                  <a:lnTo>
                    <a:pt x="392462" y="227040"/>
                  </a:lnTo>
                  <a:lnTo>
                    <a:pt x="358301" y="255488"/>
                  </a:lnTo>
                  <a:lnTo>
                    <a:pt x="325376" y="285359"/>
                  </a:lnTo>
                  <a:lnTo>
                    <a:pt x="293737" y="316608"/>
                  </a:lnTo>
                  <a:lnTo>
                    <a:pt x="263431" y="349195"/>
                  </a:lnTo>
                  <a:lnTo>
                    <a:pt x="234510" y="383075"/>
                  </a:lnTo>
                  <a:lnTo>
                    <a:pt x="207021" y="418207"/>
                  </a:lnTo>
                  <a:lnTo>
                    <a:pt x="181014" y="454548"/>
                  </a:lnTo>
                  <a:lnTo>
                    <a:pt x="156537" y="492055"/>
                  </a:lnTo>
                  <a:lnTo>
                    <a:pt x="133640" y="530685"/>
                  </a:lnTo>
                  <a:lnTo>
                    <a:pt x="112373" y="570396"/>
                  </a:lnTo>
                  <a:lnTo>
                    <a:pt x="92783" y="611146"/>
                  </a:lnTo>
                  <a:lnTo>
                    <a:pt x="74921" y="652890"/>
                  </a:lnTo>
                  <a:lnTo>
                    <a:pt x="58835" y="695588"/>
                  </a:lnTo>
                  <a:lnTo>
                    <a:pt x="44574" y="739195"/>
                  </a:lnTo>
                  <a:lnTo>
                    <a:pt x="32188" y="783670"/>
                  </a:lnTo>
                  <a:lnTo>
                    <a:pt x="21725" y="828969"/>
                  </a:lnTo>
                  <a:lnTo>
                    <a:pt x="13235" y="875051"/>
                  </a:lnTo>
                  <a:lnTo>
                    <a:pt x="6766" y="921872"/>
                  </a:lnTo>
                  <a:lnTo>
                    <a:pt x="2368" y="969389"/>
                  </a:lnTo>
                  <a:lnTo>
                    <a:pt x="110" y="1017056"/>
                  </a:lnTo>
                  <a:lnTo>
                    <a:pt x="0" y="1064322"/>
                  </a:lnTo>
                  <a:lnTo>
                    <a:pt x="1994" y="1111137"/>
                  </a:lnTo>
                  <a:lnTo>
                    <a:pt x="6050" y="1157451"/>
                  </a:lnTo>
                  <a:lnTo>
                    <a:pt x="12127" y="1203217"/>
                  </a:lnTo>
                  <a:lnTo>
                    <a:pt x="20180" y="1248385"/>
                  </a:lnTo>
                  <a:lnTo>
                    <a:pt x="30167" y="1292906"/>
                  </a:lnTo>
                  <a:lnTo>
                    <a:pt x="42046" y="1336730"/>
                  </a:lnTo>
                  <a:lnTo>
                    <a:pt x="55774" y="1379809"/>
                  </a:lnTo>
                  <a:lnTo>
                    <a:pt x="71307" y="1422093"/>
                  </a:lnTo>
                  <a:lnTo>
                    <a:pt x="88605" y="1463534"/>
                  </a:lnTo>
                  <a:lnTo>
                    <a:pt x="107623" y="1504083"/>
                  </a:lnTo>
                  <a:lnTo>
                    <a:pt x="128320" y="1543689"/>
                  </a:lnTo>
                  <a:lnTo>
                    <a:pt x="150652" y="1582305"/>
                  </a:lnTo>
                  <a:lnTo>
                    <a:pt x="174577" y="1619881"/>
                  </a:lnTo>
                  <a:lnTo>
                    <a:pt x="200052" y="1656368"/>
                  </a:lnTo>
                  <a:lnTo>
                    <a:pt x="227034" y="1691717"/>
                  </a:lnTo>
                  <a:lnTo>
                    <a:pt x="255482" y="1725879"/>
                  </a:lnTo>
                  <a:lnTo>
                    <a:pt x="285351" y="1758804"/>
                  </a:lnTo>
                  <a:lnTo>
                    <a:pt x="316600" y="1790444"/>
                  </a:lnTo>
                  <a:lnTo>
                    <a:pt x="349186" y="1820750"/>
                  </a:lnTo>
                  <a:lnTo>
                    <a:pt x="383066" y="1849672"/>
                  </a:lnTo>
                  <a:lnTo>
                    <a:pt x="418198" y="1877162"/>
                  </a:lnTo>
                  <a:lnTo>
                    <a:pt x="454538" y="1903169"/>
                  </a:lnTo>
                  <a:lnTo>
                    <a:pt x="492045" y="1927646"/>
                  </a:lnTo>
                  <a:lnTo>
                    <a:pt x="530675" y="1950543"/>
                  </a:lnTo>
                  <a:lnTo>
                    <a:pt x="570385" y="1971811"/>
                  </a:lnTo>
                  <a:lnTo>
                    <a:pt x="611134" y="1991401"/>
                  </a:lnTo>
                  <a:lnTo>
                    <a:pt x="652878" y="2009264"/>
                  </a:lnTo>
                  <a:lnTo>
                    <a:pt x="695575" y="2025350"/>
                  </a:lnTo>
                  <a:lnTo>
                    <a:pt x="739183" y="2039612"/>
                  </a:lnTo>
                  <a:lnTo>
                    <a:pt x="783657" y="2051998"/>
                  </a:lnTo>
                  <a:lnTo>
                    <a:pt x="828957" y="2062461"/>
                  </a:lnTo>
                  <a:lnTo>
                    <a:pt x="875038" y="2070952"/>
                  </a:lnTo>
                  <a:lnTo>
                    <a:pt x="921859" y="2077420"/>
                  </a:lnTo>
                  <a:lnTo>
                    <a:pt x="969377" y="2081818"/>
                  </a:lnTo>
                  <a:lnTo>
                    <a:pt x="1017044" y="2084076"/>
                  </a:lnTo>
                  <a:lnTo>
                    <a:pt x="1064309" y="2084187"/>
                  </a:lnTo>
                  <a:lnTo>
                    <a:pt x="1111124" y="2082192"/>
                  </a:lnTo>
                  <a:lnTo>
                    <a:pt x="1157439" y="2078135"/>
                  </a:lnTo>
                  <a:lnTo>
                    <a:pt x="1203205" y="2072059"/>
                  </a:lnTo>
                  <a:lnTo>
                    <a:pt x="1248372" y="2064006"/>
                  </a:lnTo>
                  <a:lnTo>
                    <a:pt x="1292893" y="2054018"/>
                  </a:lnTo>
                  <a:lnTo>
                    <a:pt x="1336717" y="2042139"/>
                  </a:lnTo>
                  <a:lnTo>
                    <a:pt x="1379796" y="2028411"/>
                  </a:lnTo>
                  <a:lnTo>
                    <a:pt x="1422081" y="2012877"/>
                  </a:lnTo>
                  <a:lnTo>
                    <a:pt x="1463522" y="1995579"/>
                  </a:lnTo>
                  <a:lnTo>
                    <a:pt x="1504070" y="1976560"/>
                  </a:lnTo>
                  <a:lnTo>
                    <a:pt x="1543677" y="1955863"/>
                  </a:lnTo>
                  <a:lnTo>
                    <a:pt x="1582293" y="1933530"/>
                  </a:lnTo>
                  <a:lnTo>
                    <a:pt x="1619869" y="1909605"/>
                  </a:lnTo>
                  <a:lnTo>
                    <a:pt x="1656356" y="1884129"/>
                  </a:lnTo>
                  <a:lnTo>
                    <a:pt x="1691705" y="1857146"/>
                  </a:lnTo>
                  <a:lnTo>
                    <a:pt x="1725866" y="1828698"/>
                  </a:lnTo>
                  <a:lnTo>
                    <a:pt x="1758792" y="1798828"/>
                  </a:lnTo>
                  <a:lnTo>
                    <a:pt x="1790432" y="1767579"/>
                  </a:lnTo>
                  <a:lnTo>
                    <a:pt x="1820738" y="1734992"/>
                  </a:lnTo>
                  <a:lnTo>
                    <a:pt x="1849660" y="1701112"/>
                  </a:lnTo>
                  <a:lnTo>
                    <a:pt x="1877149" y="1665980"/>
                  </a:lnTo>
                  <a:lnTo>
                    <a:pt x="1903157" y="1629639"/>
                  </a:lnTo>
                  <a:lnTo>
                    <a:pt x="1927634" y="1592132"/>
                  </a:lnTo>
                  <a:lnTo>
                    <a:pt x="1950531" y="1553502"/>
                  </a:lnTo>
                  <a:lnTo>
                    <a:pt x="1971799" y="1513791"/>
                  </a:lnTo>
                  <a:lnTo>
                    <a:pt x="1991389" y="1473042"/>
                  </a:lnTo>
                  <a:lnTo>
                    <a:pt x="2009251" y="1431297"/>
                  </a:lnTo>
                  <a:lnTo>
                    <a:pt x="2025338" y="1388600"/>
                  </a:lnTo>
                  <a:lnTo>
                    <a:pt x="2039599" y="1344992"/>
                  </a:lnTo>
                  <a:lnTo>
                    <a:pt x="2051985" y="1300517"/>
                  </a:lnTo>
                  <a:lnTo>
                    <a:pt x="2062448" y="1255218"/>
                  </a:lnTo>
                  <a:lnTo>
                    <a:pt x="2070939" y="1209136"/>
                  </a:lnTo>
                  <a:lnTo>
                    <a:pt x="2077407" y="1162315"/>
                  </a:lnTo>
                  <a:lnTo>
                    <a:pt x="2081805" y="1114798"/>
                  </a:lnTo>
                  <a:lnTo>
                    <a:pt x="2084063" y="1067131"/>
                  </a:lnTo>
                  <a:lnTo>
                    <a:pt x="2084174" y="1019865"/>
                  </a:lnTo>
                  <a:lnTo>
                    <a:pt x="2082179" y="973050"/>
                  </a:lnTo>
                  <a:lnTo>
                    <a:pt x="2078122" y="926736"/>
                  </a:lnTo>
                  <a:lnTo>
                    <a:pt x="2072046" y="880970"/>
                  </a:lnTo>
                  <a:lnTo>
                    <a:pt x="2063993" y="835802"/>
                  </a:lnTo>
                  <a:lnTo>
                    <a:pt x="2054005" y="791281"/>
                  </a:lnTo>
                  <a:lnTo>
                    <a:pt x="2042126" y="747457"/>
                  </a:lnTo>
                  <a:lnTo>
                    <a:pt x="2028398" y="704378"/>
                  </a:lnTo>
                  <a:lnTo>
                    <a:pt x="2012864" y="662094"/>
                  </a:lnTo>
                  <a:lnTo>
                    <a:pt x="1995566" y="620653"/>
                  </a:lnTo>
                  <a:lnTo>
                    <a:pt x="1976547" y="580104"/>
                  </a:lnTo>
                  <a:lnTo>
                    <a:pt x="1955850" y="540497"/>
                  </a:lnTo>
                  <a:lnTo>
                    <a:pt x="1933517" y="501882"/>
                  </a:lnTo>
                  <a:lnTo>
                    <a:pt x="1909592" y="464306"/>
                  </a:lnTo>
                  <a:lnTo>
                    <a:pt x="1884116" y="427819"/>
                  </a:lnTo>
                  <a:lnTo>
                    <a:pt x="1857133" y="392470"/>
                  </a:lnTo>
                  <a:lnTo>
                    <a:pt x="1828685" y="358308"/>
                  </a:lnTo>
                  <a:lnTo>
                    <a:pt x="1798815" y="325382"/>
                  </a:lnTo>
                  <a:lnTo>
                    <a:pt x="1767566" y="293742"/>
                  </a:lnTo>
                  <a:lnTo>
                    <a:pt x="1734979" y="263437"/>
                  </a:lnTo>
                  <a:lnTo>
                    <a:pt x="1701099" y="234515"/>
                  </a:lnTo>
                  <a:lnTo>
                    <a:pt x="1665967" y="207025"/>
                  </a:lnTo>
                  <a:lnTo>
                    <a:pt x="1629626" y="181017"/>
                  </a:lnTo>
                  <a:lnTo>
                    <a:pt x="1592119" y="156540"/>
                  </a:lnTo>
                  <a:lnTo>
                    <a:pt x="1553489" y="133643"/>
                  </a:lnTo>
                  <a:lnTo>
                    <a:pt x="1513778" y="112375"/>
                  </a:lnTo>
                  <a:lnTo>
                    <a:pt x="1473029" y="92785"/>
                  </a:lnTo>
                  <a:lnTo>
                    <a:pt x="1431284" y="74923"/>
                  </a:lnTo>
                  <a:lnTo>
                    <a:pt x="1388587" y="58836"/>
                  </a:lnTo>
                  <a:lnTo>
                    <a:pt x="1344980" y="44575"/>
                  </a:lnTo>
                  <a:lnTo>
                    <a:pt x="1300505" y="32188"/>
                  </a:lnTo>
                  <a:lnTo>
                    <a:pt x="1255205" y="21725"/>
                  </a:lnTo>
                  <a:lnTo>
                    <a:pt x="1209124" y="13235"/>
                  </a:lnTo>
                  <a:lnTo>
                    <a:pt x="1162303" y="6766"/>
                  </a:lnTo>
                  <a:lnTo>
                    <a:pt x="1114785" y="2368"/>
                  </a:lnTo>
                  <a:lnTo>
                    <a:pt x="1067118" y="1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57502" y="4740784"/>
              <a:ext cx="3476625" cy="876935"/>
            </a:xfrm>
            <a:custGeom>
              <a:avLst/>
              <a:gdLst/>
              <a:ahLst/>
              <a:cxnLst/>
              <a:rect l="l" t="t" r="r" b="b"/>
              <a:pathLst>
                <a:path w="3476625" h="876935">
                  <a:moveTo>
                    <a:pt x="64049" y="0"/>
                  </a:moveTo>
                  <a:lnTo>
                    <a:pt x="44139" y="5919"/>
                  </a:lnTo>
                  <a:lnTo>
                    <a:pt x="0" y="637139"/>
                  </a:lnTo>
                  <a:lnTo>
                    <a:pt x="3424624" y="876612"/>
                  </a:lnTo>
                  <a:lnTo>
                    <a:pt x="3439206" y="668088"/>
                  </a:lnTo>
                  <a:lnTo>
                    <a:pt x="1788871" y="668088"/>
                  </a:lnTo>
                  <a:lnTo>
                    <a:pt x="1037662" y="515451"/>
                  </a:lnTo>
                  <a:lnTo>
                    <a:pt x="498277" y="291157"/>
                  </a:lnTo>
                  <a:lnTo>
                    <a:pt x="172984" y="88306"/>
                  </a:lnTo>
                  <a:lnTo>
                    <a:pt x="64049" y="0"/>
                  </a:lnTo>
                  <a:close/>
                </a:path>
                <a:path w="3476625" h="876935">
                  <a:moveTo>
                    <a:pt x="3476372" y="136590"/>
                  </a:moveTo>
                  <a:lnTo>
                    <a:pt x="3182825" y="343535"/>
                  </a:lnTo>
                  <a:lnTo>
                    <a:pt x="2572381" y="601511"/>
                  </a:lnTo>
                  <a:lnTo>
                    <a:pt x="1788871" y="668088"/>
                  </a:lnTo>
                  <a:lnTo>
                    <a:pt x="3439206" y="668088"/>
                  </a:lnTo>
                  <a:lnTo>
                    <a:pt x="3476372" y="136590"/>
                  </a:lnTo>
                  <a:close/>
                </a:path>
              </a:pathLst>
            </a:custGeom>
            <a:solidFill>
              <a:srgbClr val="006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61072" y="4844770"/>
              <a:ext cx="3469640" cy="699135"/>
            </a:xfrm>
            <a:custGeom>
              <a:avLst/>
              <a:gdLst/>
              <a:ahLst/>
              <a:cxnLst/>
              <a:rect l="l" t="t" r="r" b="b"/>
              <a:pathLst>
                <a:path w="3469640" h="699135">
                  <a:moveTo>
                    <a:pt x="3469309" y="82537"/>
                  </a:moveTo>
                  <a:lnTo>
                    <a:pt x="3304209" y="40779"/>
                  </a:lnTo>
                  <a:lnTo>
                    <a:pt x="3196983" y="0"/>
                  </a:lnTo>
                  <a:lnTo>
                    <a:pt x="2477605" y="434644"/>
                  </a:lnTo>
                  <a:lnTo>
                    <a:pt x="1885073" y="442709"/>
                  </a:lnTo>
                  <a:lnTo>
                    <a:pt x="1876044" y="571842"/>
                  </a:lnTo>
                  <a:lnTo>
                    <a:pt x="1785289" y="564095"/>
                  </a:lnTo>
                  <a:lnTo>
                    <a:pt x="1127315" y="465340"/>
                  </a:lnTo>
                  <a:lnTo>
                    <a:pt x="584911" y="311365"/>
                  </a:lnTo>
                  <a:lnTo>
                    <a:pt x="216560" y="169570"/>
                  </a:lnTo>
                  <a:lnTo>
                    <a:pt x="80784" y="107315"/>
                  </a:lnTo>
                  <a:lnTo>
                    <a:pt x="22987" y="153339"/>
                  </a:lnTo>
                  <a:lnTo>
                    <a:pt x="0" y="482066"/>
                  </a:lnTo>
                  <a:lnTo>
                    <a:pt x="1873173" y="613054"/>
                  </a:lnTo>
                  <a:lnTo>
                    <a:pt x="2369362" y="699096"/>
                  </a:lnTo>
                  <a:lnTo>
                    <a:pt x="3267595" y="602424"/>
                  </a:lnTo>
                  <a:lnTo>
                    <a:pt x="3436315" y="554316"/>
                  </a:lnTo>
                  <a:lnTo>
                    <a:pt x="3469309" y="82537"/>
                  </a:lnTo>
                  <a:close/>
                </a:path>
              </a:pathLst>
            </a:custGeom>
            <a:solidFill>
              <a:srgbClr val="A1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57491" y="4844770"/>
              <a:ext cx="3467100" cy="772795"/>
            </a:xfrm>
            <a:custGeom>
              <a:avLst/>
              <a:gdLst/>
              <a:ahLst/>
              <a:cxnLst/>
              <a:rect l="l" t="t" r="r" b="b"/>
              <a:pathLst>
                <a:path w="3467100" h="772795">
                  <a:moveTo>
                    <a:pt x="3466808" y="169532"/>
                  </a:moveTo>
                  <a:lnTo>
                    <a:pt x="3411220" y="155143"/>
                  </a:lnTo>
                  <a:lnTo>
                    <a:pt x="3256877" y="53695"/>
                  </a:lnTo>
                  <a:lnTo>
                    <a:pt x="3200565" y="0"/>
                  </a:lnTo>
                  <a:lnTo>
                    <a:pt x="2256421" y="570458"/>
                  </a:lnTo>
                  <a:lnTo>
                    <a:pt x="2190750" y="547636"/>
                  </a:lnTo>
                  <a:lnTo>
                    <a:pt x="1888667" y="442709"/>
                  </a:lnTo>
                  <a:lnTo>
                    <a:pt x="1833321" y="465404"/>
                  </a:lnTo>
                  <a:lnTo>
                    <a:pt x="1667751" y="511416"/>
                  </a:lnTo>
                  <a:lnTo>
                    <a:pt x="1392682" y="547636"/>
                  </a:lnTo>
                  <a:lnTo>
                    <a:pt x="1008811" y="540943"/>
                  </a:lnTo>
                  <a:lnTo>
                    <a:pt x="617969" y="451142"/>
                  </a:lnTo>
                  <a:lnTo>
                    <a:pt x="327571" y="304533"/>
                  </a:lnTo>
                  <a:lnTo>
                    <a:pt x="146672" y="167728"/>
                  </a:lnTo>
                  <a:lnTo>
                    <a:pt x="84366" y="107327"/>
                  </a:lnTo>
                  <a:lnTo>
                    <a:pt x="28308" y="128397"/>
                  </a:lnTo>
                  <a:lnTo>
                    <a:pt x="0" y="533158"/>
                  </a:lnTo>
                  <a:lnTo>
                    <a:pt x="2690799" y="721321"/>
                  </a:lnTo>
                  <a:lnTo>
                    <a:pt x="3424631" y="772629"/>
                  </a:lnTo>
                  <a:lnTo>
                    <a:pt x="3466808" y="169532"/>
                  </a:lnTo>
                  <a:close/>
                </a:path>
              </a:pathLst>
            </a:custGeom>
            <a:solidFill>
              <a:srgbClr val="C3E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54005" y="5377928"/>
              <a:ext cx="3528695" cy="1480185"/>
            </a:xfrm>
            <a:custGeom>
              <a:avLst/>
              <a:gdLst/>
              <a:ahLst/>
              <a:cxnLst/>
              <a:rect l="l" t="t" r="r" b="b"/>
              <a:pathLst>
                <a:path w="3528695" h="1480184">
                  <a:moveTo>
                    <a:pt x="103496" y="0"/>
                  </a:moveTo>
                  <a:lnTo>
                    <a:pt x="0" y="1480071"/>
                  </a:lnTo>
                  <a:lnTo>
                    <a:pt x="3441370" y="1480071"/>
                  </a:lnTo>
                  <a:lnTo>
                    <a:pt x="3528121" y="239472"/>
                  </a:lnTo>
                  <a:lnTo>
                    <a:pt x="103496" y="0"/>
                  </a:lnTo>
                  <a:close/>
                </a:path>
              </a:pathLst>
            </a:custGeom>
            <a:solidFill>
              <a:srgbClr val="1057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72223" y="5450852"/>
              <a:ext cx="3507104" cy="1407160"/>
            </a:xfrm>
            <a:custGeom>
              <a:avLst/>
              <a:gdLst/>
              <a:ahLst/>
              <a:cxnLst/>
              <a:rect l="l" t="t" r="r" b="b"/>
              <a:pathLst>
                <a:path w="3507104" h="1407159">
                  <a:moveTo>
                    <a:pt x="518172" y="341490"/>
                  </a:moveTo>
                  <a:lnTo>
                    <a:pt x="507593" y="296532"/>
                  </a:lnTo>
                  <a:lnTo>
                    <a:pt x="365887" y="178206"/>
                  </a:lnTo>
                  <a:lnTo>
                    <a:pt x="201396" y="56159"/>
                  </a:lnTo>
                  <a:lnTo>
                    <a:pt x="122491" y="0"/>
                  </a:lnTo>
                  <a:lnTo>
                    <a:pt x="79552" y="8902"/>
                  </a:lnTo>
                  <a:lnTo>
                    <a:pt x="58877" y="304571"/>
                  </a:lnTo>
                  <a:lnTo>
                    <a:pt x="518172" y="341490"/>
                  </a:lnTo>
                  <a:close/>
                </a:path>
                <a:path w="3507104" h="1407159">
                  <a:moveTo>
                    <a:pt x="670483" y="702094"/>
                  </a:moveTo>
                  <a:lnTo>
                    <a:pt x="578954" y="598246"/>
                  </a:lnTo>
                  <a:lnTo>
                    <a:pt x="455815" y="618617"/>
                  </a:lnTo>
                  <a:lnTo>
                    <a:pt x="409765" y="583539"/>
                  </a:lnTo>
                  <a:lnTo>
                    <a:pt x="376669" y="556920"/>
                  </a:lnTo>
                  <a:lnTo>
                    <a:pt x="358635" y="539546"/>
                  </a:lnTo>
                  <a:lnTo>
                    <a:pt x="338848" y="547027"/>
                  </a:lnTo>
                  <a:lnTo>
                    <a:pt x="301942" y="575043"/>
                  </a:lnTo>
                  <a:lnTo>
                    <a:pt x="266306" y="605307"/>
                  </a:lnTo>
                  <a:lnTo>
                    <a:pt x="250342" y="619467"/>
                  </a:lnTo>
                  <a:lnTo>
                    <a:pt x="159575" y="666369"/>
                  </a:lnTo>
                  <a:lnTo>
                    <a:pt x="670483" y="702094"/>
                  </a:lnTo>
                  <a:close/>
                </a:path>
                <a:path w="3507104" h="1407159">
                  <a:moveTo>
                    <a:pt x="824484" y="1407147"/>
                  </a:moveTo>
                  <a:lnTo>
                    <a:pt x="697191" y="1287437"/>
                  </a:lnTo>
                  <a:lnTo>
                    <a:pt x="543928" y="1153515"/>
                  </a:lnTo>
                  <a:lnTo>
                    <a:pt x="412788" y="1137031"/>
                  </a:lnTo>
                  <a:lnTo>
                    <a:pt x="188366" y="1138631"/>
                  </a:lnTo>
                  <a:lnTo>
                    <a:pt x="0" y="1146530"/>
                  </a:lnTo>
                  <a:lnTo>
                    <a:pt x="824484" y="1407147"/>
                  </a:lnTo>
                  <a:close/>
                </a:path>
                <a:path w="3507104" h="1407159">
                  <a:moveTo>
                    <a:pt x="3506609" y="213601"/>
                  </a:moveTo>
                  <a:lnTo>
                    <a:pt x="3264535" y="271068"/>
                  </a:lnTo>
                  <a:lnTo>
                    <a:pt x="3501428" y="287629"/>
                  </a:lnTo>
                  <a:lnTo>
                    <a:pt x="3506609" y="213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932068" y="4446411"/>
            <a:ext cx="429895" cy="419734"/>
          </a:xfrm>
          <a:custGeom>
            <a:avLst/>
            <a:gdLst/>
            <a:ahLst/>
            <a:cxnLst/>
            <a:rect l="l" t="t" r="r" b="b"/>
            <a:pathLst>
              <a:path w="429894" h="419735">
                <a:moveTo>
                  <a:pt x="0" y="0"/>
                </a:moveTo>
                <a:lnTo>
                  <a:pt x="429522" y="0"/>
                </a:lnTo>
                <a:lnTo>
                  <a:pt x="429522" y="419453"/>
                </a:lnTo>
                <a:lnTo>
                  <a:pt x="0" y="419453"/>
                </a:lnTo>
                <a:lnTo>
                  <a:pt x="0" y="0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4618" y="2271556"/>
            <a:ext cx="4046854" cy="669925"/>
          </a:xfrm>
          <a:custGeom>
            <a:avLst/>
            <a:gdLst/>
            <a:ahLst/>
            <a:cxnLst/>
            <a:rect l="l" t="t" r="r" b="b"/>
            <a:pathLst>
              <a:path w="4046854" h="669925">
                <a:moveTo>
                  <a:pt x="4046344" y="0"/>
                </a:moveTo>
                <a:lnTo>
                  <a:pt x="0" y="0"/>
                </a:lnTo>
                <a:lnTo>
                  <a:pt x="0" y="669511"/>
                </a:lnTo>
                <a:lnTo>
                  <a:pt x="4046344" y="669511"/>
                </a:lnTo>
                <a:lnTo>
                  <a:pt x="4046344" y="0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4618" y="1524686"/>
            <a:ext cx="5826760" cy="669925"/>
          </a:xfrm>
          <a:custGeom>
            <a:avLst/>
            <a:gdLst/>
            <a:ahLst/>
            <a:cxnLst/>
            <a:rect l="l" t="t" r="r" b="b"/>
            <a:pathLst>
              <a:path w="5826759" h="669925">
                <a:moveTo>
                  <a:pt x="5826415" y="0"/>
                </a:moveTo>
                <a:lnTo>
                  <a:pt x="0" y="0"/>
                </a:lnTo>
                <a:lnTo>
                  <a:pt x="0" y="669511"/>
                </a:lnTo>
                <a:lnTo>
                  <a:pt x="5826415" y="669511"/>
                </a:lnTo>
                <a:lnTo>
                  <a:pt x="5826415" y="0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33685" y="1490514"/>
            <a:ext cx="55086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DepotNew-Bold" panose="020B0803000000020004" pitchFamily="34" charset="0"/>
              </a:rPr>
              <a:t>FIND MATERIALS 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47450" y="2230774"/>
            <a:ext cx="37128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OUR WEBSITE</a:t>
            </a:r>
            <a:endParaRPr sz="4800"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7777" y="4979455"/>
            <a:ext cx="1991360" cy="7320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1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Y</a:t>
            </a:r>
            <a:r>
              <a:rPr sz="11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</a:t>
            </a:r>
            <a:r>
              <a:rPr sz="11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u</a:t>
            </a:r>
            <a:r>
              <a:rPr sz="1100" spc="-9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’</a:t>
            </a:r>
            <a:r>
              <a:rPr lang="en-GB" sz="1100" spc="-95" dirty="0" err="1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ll</a:t>
            </a:r>
            <a:r>
              <a:rPr sz="1100" spc="-114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n-GB" sz="1100" spc="-114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find</a:t>
            </a:r>
            <a:r>
              <a:rPr sz="1100" spc="-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</a:t>
            </a:r>
            <a:r>
              <a:rPr sz="1100" spc="7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n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ta</a:t>
            </a:r>
            <a:r>
              <a:rPr sz="11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1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ctic  </a:t>
            </a:r>
            <a:r>
              <a:rPr sz="1100" spc="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Ambassadors </a:t>
            </a:r>
            <a:r>
              <a:rPr sz="1100" spc="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resources </a:t>
            </a:r>
            <a:r>
              <a:rPr sz="11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on </a:t>
            </a:r>
            <a:r>
              <a:rPr sz="1100" spc="-3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Antarctic </a:t>
            </a:r>
            <a:r>
              <a:rPr sz="11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Ambassadors </a:t>
            </a:r>
            <a:r>
              <a:rPr sz="1100" spc="-3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pages</a:t>
            </a:r>
            <a:r>
              <a:rPr sz="11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via</a:t>
            </a:r>
            <a:r>
              <a:rPr sz="1100" spc="-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Main</a:t>
            </a:r>
            <a:r>
              <a:rPr sz="11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Menu.</a:t>
            </a:r>
            <a:endParaRPr sz="11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53815" y="4979455"/>
            <a:ext cx="2390775" cy="7416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1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v</a:t>
            </a:r>
            <a:r>
              <a:rPr sz="11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</a:t>
            </a:r>
            <a:r>
              <a:rPr sz="1100" spc="-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100" spc="-1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 course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</a:t>
            </a:r>
            <a:r>
              <a:rPr sz="11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f</a:t>
            </a:r>
            <a:r>
              <a:rPr sz="1100" spc="-1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</a:t>
            </a:r>
            <a:r>
              <a:rPr sz="1100" spc="-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y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ea</a:t>
            </a:r>
            <a:r>
              <a:rPr sz="1100" spc="-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100" spc="-10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y</a:t>
            </a:r>
            <a:r>
              <a:rPr sz="11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</a:t>
            </a:r>
            <a:r>
              <a:rPr sz="11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u</a:t>
            </a:r>
            <a:r>
              <a:rPr sz="1100" spc="-9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’ll  </a:t>
            </a:r>
            <a:r>
              <a:rPr sz="11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find 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webinars, downloadable </a:t>
            </a:r>
            <a:r>
              <a:rPr sz="11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resources, </a:t>
            </a:r>
            <a:r>
              <a:rPr sz="11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content 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ideas </a:t>
            </a:r>
            <a:r>
              <a:rPr sz="11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and </a:t>
            </a:r>
            <a:r>
              <a:rPr sz="11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key </a:t>
            </a:r>
            <a:r>
              <a:rPr sz="1100" spc="-3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messages</a:t>
            </a:r>
            <a:r>
              <a:rPr sz="11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here.</a:t>
            </a:r>
            <a:endParaRPr sz="11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70713" y="4446411"/>
            <a:ext cx="429895" cy="419734"/>
          </a:xfrm>
          <a:custGeom>
            <a:avLst/>
            <a:gdLst/>
            <a:ahLst/>
            <a:cxnLst/>
            <a:rect l="l" t="t" r="r" b="b"/>
            <a:pathLst>
              <a:path w="429895" h="419735">
                <a:moveTo>
                  <a:pt x="0" y="0"/>
                </a:moveTo>
                <a:lnTo>
                  <a:pt x="429522" y="0"/>
                </a:lnTo>
                <a:lnTo>
                  <a:pt x="429522" y="419453"/>
                </a:lnTo>
                <a:lnTo>
                  <a:pt x="0" y="419453"/>
                </a:lnTo>
                <a:lnTo>
                  <a:pt x="0" y="0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3097" y="3388938"/>
            <a:ext cx="5116830" cy="524054"/>
          </a:xfrm>
          <a:prstGeom prst="rect">
            <a:avLst/>
          </a:prstGeom>
        </p:spPr>
        <p:txBody>
          <a:bodyPr vert="horz" wrap="square" lIns="0" tIns="6985" rIns="0" bIns="0" rtlCol="0" anchor="t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700" spc="-20" dirty="0">
                <a:solidFill>
                  <a:srgbClr val="FFFFFF"/>
                </a:solidFill>
                <a:latin typeface="Rubik" pitchFamily="2" charset="-79"/>
                <a:cs typeface="Rubik"/>
              </a:rPr>
              <a:t>Find </a:t>
            </a:r>
            <a:r>
              <a:rPr sz="1700" spc="-15" dirty="0">
                <a:solidFill>
                  <a:srgbClr val="FFFFFF"/>
                </a:solidFill>
                <a:latin typeface="Rubik" pitchFamily="2" charset="-79"/>
                <a:cs typeface="Rubik"/>
              </a:rPr>
              <a:t>all 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/>
              </a:rPr>
              <a:t>Antarctic </a:t>
            </a:r>
            <a:r>
              <a:rPr sz="1700" spc="85" dirty="0">
                <a:solidFill>
                  <a:srgbClr val="FFFFFF"/>
                </a:solidFill>
                <a:latin typeface="Rubik" pitchFamily="2" charset="-79"/>
                <a:cs typeface="Rubik"/>
              </a:rPr>
              <a:t>Ambassador </a:t>
            </a:r>
            <a:r>
              <a:rPr sz="1700" spc="10" dirty="0">
                <a:solidFill>
                  <a:srgbClr val="FFFFFF"/>
                </a:solidFill>
                <a:latin typeface="Rubik" pitchFamily="2" charset="-79"/>
                <a:cs typeface="Rubik"/>
              </a:rPr>
              <a:t>materials as </a:t>
            </a:r>
            <a:r>
              <a:rPr sz="1700" spc="35" dirty="0">
                <a:solidFill>
                  <a:srgbClr val="FFFFFF"/>
                </a:solidFill>
                <a:latin typeface="Rubik" pitchFamily="2" charset="-79"/>
                <a:cs typeface="Rubik"/>
              </a:rPr>
              <a:t>they</a:t>
            </a:r>
            <a:r>
              <a:rPr lang="en-GB" sz="1700" spc="35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700" spc="-530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/>
              </a:rPr>
              <a:t>become</a:t>
            </a:r>
            <a:r>
              <a:rPr sz="1700" spc="20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Rubik" pitchFamily="2" charset="-79"/>
                <a:cs typeface="Rubik"/>
              </a:rPr>
              <a:t>available</a:t>
            </a:r>
            <a:r>
              <a:rPr sz="1700" spc="-10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Rubik" pitchFamily="2" charset="-79"/>
                <a:cs typeface="Rubik"/>
              </a:rPr>
              <a:t>at </a:t>
            </a:r>
            <a:r>
              <a:rPr sz="1700" b="1" spc="45" dirty="0">
                <a:solidFill>
                  <a:srgbClr val="FFFFFF"/>
                </a:solidFill>
                <a:latin typeface="Rubik" pitchFamily="2" charset="-79"/>
                <a:cs typeface="Rubik"/>
              </a:rPr>
              <a:t>iaato.org</a:t>
            </a:r>
            <a:endParaRPr lang="en-US" sz="1700" b="1" dirty="0">
              <a:latin typeface="Trebuchet MS"/>
              <a:cs typeface="Rubik"/>
            </a:endParaRPr>
          </a:p>
        </p:txBody>
      </p:sp>
      <p:sp>
        <p:nvSpPr>
          <p:cNvPr id="23" name="object 23"/>
          <p:cNvSpPr txBox="1"/>
          <p:nvPr/>
        </p:nvSpPr>
        <p:spPr>
          <a:xfrm rot="180000">
            <a:off x="8288475" y="2111341"/>
            <a:ext cx="2282705" cy="4551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sz="5250" b="1" baseline="1587" dirty="0">
                <a:solidFill>
                  <a:srgbClr val="232D39"/>
                </a:solidFill>
                <a:latin typeface="DepotNew-Bold"/>
                <a:cs typeface="Tahoma"/>
              </a:rPr>
              <a:t>IA</a:t>
            </a:r>
            <a:r>
              <a:rPr sz="3500" b="1" dirty="0">
                <a:solidFill>
                  <a:srgbClr val="232D39"/>
                </a:solidFill>
                <a:latin typeface="DepotNew-Bold"/>
                <a:cs typeface="Tahoma"/>
              </a:rPr>
              <a:t>ATO.OR</a:t>
            </a:r>
            <a:r>
              <a:rPr sz="5250" b="1" baseline="-2380" dirty="0">
                <a:solidFill>
                  <a:srgbClr val="232D39"/>
                </a:solidFill>
                <a:latin typeface="DepotNew-Bold"/>
                <a:cs typeface="Tahoma"/>
              </a:rPr>
              <a:t>G</a:t>
            </a:r>
            <a:endParaRPr sz="5250" baseline="-2380" dirty="0">
              <a:latin typeface="DepotNew-Bold"/>
              <a:cs typeface="Tahom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06529-E7CE-70EE-CB6C-DE21BF169DCD}"/>
              </a:ext>
            </a:extLst>
          </p:cNvPr>
          <p:cNvSpPr txBox="1"/>
          <p:nvPr/>
        </p:nvSpPr>
        <p:spPr>
          <a:xfrm>
            <a:off x="917995" y="4289485"/>
            <a:ext cx="4284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DepotNew-Bold"/>
              </a:rPr>
              <a:t>1</a:t>
            </a:r>
            <a:endParaRPr lang="en-US" sz="4000" b="1">
              <a:solidFill>
                <a:schemeClr val="bg1"/>
              </a:solidFill>
              <a:latin typeface="DepotNew-Bold"/>
              <a:cs typeface="Rubik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F0D7E3-BA2C-987E-D206-D037D955F0FD}"/>
              </a:ext>
            </a:extLst>
          </p:cNvPr>
          <p:cNvSpPr txBox="1"/>
          <p:nvPr/>
        </p:nvSpPr>
        <p:spPr>
          <a:xfrm>
            <a:off x="3365740" y="4289484"/>
            <a:ext cx="4284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DepotNew-Bold"/>
              </a:rPr>
              <a:t>2</a:t>
            </a:r>
            <a:endParaRPr lang="en-US" sz="4000" b="1" dirty="0">
              <a:solidFill>
                <a:schemeClr val="bg1"/>
              </a:solidFill>
              <a:latin typeface="DepotNew-Bold"/>
              <a:cs typeface="Rubi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5">
            <a:extLst>
              <a:ext uri="{FF2B5EF4-FFF2-40B4-BE49-F238E27FC236}">
                <a16:creationId xmlns:a16="http://schemas.microsoft.com/office/drawing/2014/main" id="{4BA16D4B-0CBA-60B5-B078-19CE913453F3}"/>
              </a:ext>
            </a:extLst>
          </p:cNvPr>
          <p:cNvSpPr/>
          <p:nvPr/>
        </p:nvSpPr>
        <p:spPr>
          <a:xfrm>
            <a:off x="874618" y="2271556"/>
            <a:ext cx="4506929" cy="669925"/>
          </a:xfrm>
          <a:custGeom>
            <a:avLst/>
            <a:gdLst/>
            <a:ahLst/>
            <a:cxnLst/>
            <a:rect l="l" t="t" r="r" b="b"/>
            <a:pathLst>
              <a:path w="4046854" h="669925">
                <a:moveTo>
                  <a:pt x="4046344" y="0"/>
                </a:moveTo>
                <a:lnTo>
                  <a:pt x="0" y="0"/>
                </a:lnTo>
                <a:lnTo>
                  <a:pt x="0" y="669511"/>
                </a:lnTo>
                <a:lnTo>
                  <a:pt x="4046344" y="669511"/>
                </a:lnTo>
                <a:lnTo>
                  <a:pt x="4046344" y="0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5468556C-2119-FE18-51EE-EBEDB5B27C34}"/>
              </a:ext>
            </a:extLst>
          </p:cNvPr>
          <p:cNvSpPr/>
          <p:nvPr/>
        </p:nvSpPr>
        <p:spPr>
          <a:xfrm>
            <a:off x="874618" y="1524686"/>
            <a:ext cx="2785949" cy="669925"/>
          </a:xfrm>
          <a:custGeom>
            <a:avLst/>
            <a:gdLst/>
            <a:ahLst/>
            <a:cxnLst/>
            <a:rect l="l" t="t" r="r" b="b"/>
            <a:pathLst>
              <a:path w="5826759" h="669925">
                <a:moveTo>
                  <a:pt x="5826415" y="0"/>
                </a:moveTo>
                <a:lnTo>
                  <a:pt x="0" y="0"/>
                </a:lnTo>
                <a:lnTo>
                  <a:pt x="0" y="669511"/>
                </a:lnTo>
                <a:lnTo>
                  <a:pt x="5826415" y="669511"/>
                </a:lnTo>
                <a:lnTo>
                  <a:pt x="5826415" y="0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795" y="1488050"/>
            <a:ext cx="23907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DepotNew-Bold" panose="020B0803000000020004" pitchFamily="34" charset="0"/>
              </a:rPr>
              <a:t>JOIN THE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6218" y="2240510"/>
            <a:ext cx="43275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CONVERSATION</a:t>
            </a:r>
            <a:endParaRPr sz="4800"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212" y="3362427"/>
            <a:ext cx="5687060" cy="167898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700" spc="114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@antarctic_ambassadors</a:t>
            </a:r>
            <a:endParaRPr sz="1700" dirty="0">
              <a:latin typeface="Rubik" pitchFamily="2" charset="-79"/>
              <a:cs typeface="Rubik" pitchFamily="2" charset="-79"/>
            </a:endParaRPr>
          </a:p>
          <a:p>
            <a:pPr marL="469900">
              <a:lnSpc>
                <a:spcPct val="100000"/>
              </a:lnSpc>
              <a:spcBef>
                <a:spcPts val="1510"/>
              </a:spcBef>
            </a:pPr>
            <a:r>
              <a:rPr sz="1700" spc="114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@AntarcticAmbassadors</a:t>
            </a:r>
            <a:endParaRPr sz="1700" dirty="0"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00000"/>
              </a:lnSpc>
            </a:pPr>
            <a:endParaRPr sz="1700" dirty="0">
              <a:latin typeface="Rubik" pitchFamily="2" charset="-79"/>
              <a:cs typeface="Rubik" pitchFamily="2" charset="-79"/>
            </a:endParaRPr>
          </a:p>
          <a:p>
            <a:pPr marL="12700" marR="5080">
              <a:lnSpc>
                <a:spcPct val="101899"/>
              </a:lnSpc>
              <a:spcBef>
                <a:spcPts val="1270"/>
              </a:spcBef>
            </a:pPr>
            <a:r>
              <a:rPr sz="1700" spc="10" dirty="0">
                <a:solidFill>
                  <a:srgbClr val="FFFFFF"/>
                </a:solidFill>
                <a:latin typeface="Rubik" pitchFamily="2" charset="-79"/>
                <a:cs typeface="Rubik"/>
              </a:rPr>
              <a:t>Follow 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/>
              </a:rPr>
              <a:t>us </a:t>
            </a:r>
            <a:r>
              <a:rPr sz="1700" spc="55" dirty="0">
                <a:solidFill>
                  <a:srgbClr val="FFFFFF"/>
                </a:solidFill>
                <a:latin typeface="Rubik" pitchFamily="2" charset="-79"/>
                <a:cs typeface="Rubik"/>
              </a:rPr>
              <a:t>and </a:t>
            </a:r>
            <a:r>
              <a:rPr sz="1700" spc="20" dirty="0">
                <a:solidFill>
                  <a:srgbClr val="FFFFFF"/>
                </a:solidFill>
                <a:latin typeface="Rubik" pitchFamily="2" charset="-79"/>
                <a:cs typeface="Rubik"/>
              </a:rPr>
              <a:t>share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/>
              </a:rPr>
              <a:t>your 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/>
              </a:rPr>
              <a:t>ambassadorship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/>
              </a:rPr>
              <a:t>journey </a:t>
            </a:r>
            <a:r>
              <a:rPr sz="1700" spc="-10" dirty="0">
                <a:solidFill>
                  <a:srgbClr val="FFFFFF"/>
                </a:solidFill>
                <a:latin typeface="Rubik" pitchFamily="2" charset="-79"/>
                <a:cs typeface="Rubik"/>
              </a:rPr>
              <a:t>on</a:t>
            </a:r>
            <a:r>
              <a:rPr lang="en-GB" sz="1700" spc="-10" dirty="0">
                <a:solidFill>
                  <a:srgbClr val="FFFFFF"/>
                </a:solidFill>
                <a:latin typeface="Rubik" pitchFamily="2" charset="-79"/>
                <a:cs typeface="Rubik"/>
              </a:rPr>
              <a:t> </a:t>
            </a:r>
            <a:r>
              <a:rPr sz="1700" spc="-530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/>
              </a:rPr>
              <a:t>social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/>
              </a:rPr>
              <a:t>using</a:t>
            </a:r>
            <a:r>
              <a:rPr sz="1700" spc="30" dirty="0">
                <a:solidFill>
                  <a:srgbClr val="FFFFFF"/>
                </a:solidFill>
                <a:latin typeface="Rubik" pitchFamily="2" charset="-79"/>
                <a:cs typeface="Rubik"/>
              </a:rPr>
              <a:t> </a:t>
            </a:r>
            <a:r>
              <a:rPr sz="1700" b="1" spc="110" dirty="0">
                <a:solidFill>
                  <a:srgbClr val="FFFFFF"/>
                </a:solidFill>
                <a:latin typeface="Rubik" pitchFamily="2" charset="-79"/>
                <a:cs typeface="Rubik"/>
              </a:rPr>
              <a:t>#antarcticambassadors</a:t>
            </a:r>
            <a:endParaRPr sz="1700" b="1">
              <a:latin typeface="Rubik" pitchFamily="2" charset="-79"/>
              <a:cs typeface="Rubi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8054" y="5338235"/>
            <a:ext cx="1734945" cy="92279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332510" y="1404086"/>
            <a:ext cx="3911600" cy="3173730"/>
          </a:xfrm>
          <a:custGeom>
            <a:avLst/>
            <a:gdLst/>
            <a:ahLst/>
            <a:cxnLst/>
            <a:rect l="l" t="t" r="r" b="b"/>
            <a:pathLst>
              <a:path w="3911600" h="3173729">
                <a:moveTo>
                  <a:pt x="3911600" y="703440"/>
                </a:moveTo>
                <a:lnTo>
                  <a:pt x="3909987" y="655281"/>
                </a:lnTo>
                <a:lnTo>
                  <a:pt x="3905186" y="607987"/>
                </a:lnTo>
                <a:lnTo>
                  <a:pt x="3897312" y="561670"/>
                </a:lnTo>
                <a:lnTo>
                  <a:pt x="3886479" y="516432"/>
                </a:lnTo>
                <a:lnTo>
                  <a:pt x="3872776" y="472389"/>
                </a:lnTo>
                <a:lnTo>
                  <a:pt x="3856317" y="429628"/>
                </a:lnTo>
                <a:lnTo>
                  <a:pt x="3837216" y="388264"/>
                </a:lnTo>
                <a:lnTo>
                  <a:pt x="3815562" y="348399"/>
                </a:lnTo>
                <a:lnTo>
                  <a:pt x="3791470" y="310134"/>
                </a:lnTo>
                <a:lnTo>
                  <a:pt x="3765029" y="273583"/>
                </a:lnTo>
                <a:lnTo>
                  <a:pt x="3736365" y="238848"/>
                </a:lnTo>
                <a:lnTo>
                  <a:pt x="3705568" y="206032"/>
                </a:lnTo>
                <a:lnTo>
                  <a:pt x="3672751" y="175234"/>
                </a:lnTo>
                <a:lnTo>
                  <a:pt x="3638016" y="146570"/>
                </a:lnTo>
                <a:lnTo>
                  <a:pt x="3601466" y="120142"/>
                </a:lnTo>
                <a:lnTo>
                  <a:pt x="3563201" y="96037"/>
                </a:lnTo>
                <a:lnTo>
                  <a:pt x="3523335" y="74383"/>
                </a:lnTo>
                <a:lnTo>
                  <a:pt x="3481971" y="55283"/>
                </a:lnTo>
                <a:lnTo>
                  <a:pt x="3439210" y="38823"/>
                </a:lnTo>
                <a:lnTo>
                  <a:pt x="3395167" y="25133"/>
                </a:lnTo>
                <a:lnTo>
                  <a:pt x="3349929" y="14287"/>
                </a:lnTo>
                <a:lnTo>
                  <a:pt x="3303613" y="6426"/>
                </a:lnTo>
                <a:lnTo>
                  <a:pt x="3256330" y="1625"/>
                </a:lnTo>
                <a:lnTo>
                  <a:pt x="3208159" y="0"/>
                </a:lnTo>
                <a:lnTo>
                  <a:pt x="703427" y="0"/>
                </a:lnTo>
                <a:lnTo>
                  <a:pt x="655269" y="1625"/>
                </a:lnTo>
                <a:lnTo>
                  <a:pt x="607974" y="6426"/>
                </a:lnTo>
                <a:lnTo>
                  <a:pt x="561670" y="14287"/>
                </a:lnTo>
                <a:lnTo>
                  <a:pt x="516432" y="25133"/>
                </a:lnTo>
                <a:lnTo>
                  <a:pt x="472389" y="38823"/>
                </a:lnTo>
                <a:lnTo>
                  <a:pt x="429628" y="55283"/>
                </a:lnTo>
                <a:lnTo>
                  <a:pt x="388264" y="74383"/>
                </a:lnTo>
                <a:lnTo>
                  <a:pt x="348399" y="96037"/>
                </a:lnTo>
                <a:lnTo>
                  <a:pt x="310134" y="120142"/>
                </a:lnTo>
                <a:lnTo>
                  <a:pt x="273583" y="146570"/>
                </a:lnTo>
                <a:lnTo>
                  <a:pt x="238848" y="175234"/>
                </a:lnTo>
                <a:lnTo>
                  <a:pt x="206032" y="206032"/>
                </a:lnTo>
                <a:lnTo>
                  <a:pt x="175234" y="238848"/>
                </a:lnTo>
                <a:lnTo>
                  <a:pt x="146570" y="273583"/>
                </a:lnTo>
                <a:lnTo>
                  <a:pt x="120142" y="310134"/>
                </a:lnTo>
                <a:lnTo>
                  <a:pt x="96037" y="348399"/>
                </a:lnTo>
                <a:lnTo>
                  <a:pt x="74383" y="388264"/>
                </a:lnTo>
                <a:lnTo>
                  <a:pt x="55283" y="429628"/>
                </a:lnTo>
                <a:lnTo>
                  <a:pt x="38823" y="472389"/>
                </a:lnTo>
                <a:lnTo>
                  <a:pt x="25133" y="516432"/>
                </a:lnTo>
                <a:lnTo>
                  <a:pt x="14300" y="561670"/>
                </a:lnTo>
                <a:lnTo>
                  <a:pt x="6426" y="607987"/>
                </a:lnTo>
                <a:lnTo>
                  <a:pt x="1625" y="655281"/>
                </a:lnTo>
                <a:lnTo>
                  <a:pt x="0" y="703440"/>
                </a:lnTo>
                <a:lnTo>
                  <a:pt x="0" y="1505318"/>
                </a:lnTo>
                <a:lnTo>
                  <a:pt x="0" y="1900059"/>
                </a:lnTo>
                <a:lnTo>
                  <a:pt x="0" y="3173514"/>
                </a:lnTo>
                <a:lnTo>
                  <a:pt x="936586" y="2603500"/>
                </a:lnTo>
                <a:lnTo>
                  <a:pt x="3208159" y="2603500"/>
                </a:lnTo>
                <a:lnTo>
                  <a:pt x="3256330" y="2601874"/>
                </a:lnTo>
                <a:lnTo>
                  <a:pt x="3303613" y="2597086"/>
                </a:lnTo>
                <a:lnTo>
                  <a:pt x="3349929" y="2589212"/>
                </a:lnTo>
                <a:lnTo>
                  <a:pt x="3395167" y="2578379"/>
                </a:lnTo>
                <a:lnTo>
                  <a:pt x="3439210" y="2564676"/>
                </a:lnTo>
                <a:lnTo>
                  <a:pt x="3481971" y="2548229"/>
                </a:lnTo>
                <a:lnTo>
                  <a:pt x="3523335" y="2529116"/>
                </a:lnTo>
                <a:lnTo>
                  <a:pt x="3563201" y="2507462"/>
                </a:lnTo>
                <a:lnTo>
                  <a:pt x="3601466" y="2483370"/>
                </a:lnTo>
                <a:lnTo>
                  <a:pt x="3638016" y="2456929"/>
                </a:lnTo>
                <a:lnTo>
                  <a:pt x="3672751" y="2428265"/>
                </a:lnTo>
                <a:lnTo>
                  <a:pt x="3705568" y="2397468"/>
                </a:lnTo>
                <a:lnTo>
                  <a:pt x="3736365" y="2364651"/>
                </a:lnTo>
                <a:lnTo>
                  <a:pt x="3765029" y="2329916"/>
                </a:lnTo>
                <a:lnTo>
                  <a:pt x="3791470" y="2293366"/>
                </a:lnTo>
                <a:lnTo>
                  <a:pt x="3815562" y="2255101"/>
                </a:lnTo>
                <a:lnTo>
                  <a:pt x="3837216" y="2215235"/>
                </a:lnTo>
                <a:lnTo>
                  <a:pt x="3856317" y="2173871"/>
                </a:lnTo>
                <a:lnTo>
                  <a:pt x="3872776" y="2131110"/>
                </a:lnTo>
                <a:lnTo>
                  <a:pt x="3886479" y="2087067"/>
                </a:lnTo>
                <a:lnTo>
                  <a:pt x="3897312" y="2041829"/>
                </a:lnTo>
                <a:lnTo>
                  <a:pt x="3905186" y="1995512"/>
                </a:lnTo>
                <a:lnTo>
                  <a:pt x="3909987" y="1948230"/>
                </a:lnTo>
                <a:lnTo>
                  <a:pt x="3911600" y="1900059"/>
                </a:lnTo>
                <a:lnTo>
                  <a:pt x="3911600" y="703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1741" y="2027209"/>
            <a:ext cx="3351529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00"/>
              </a:lnSpc>
              <a:spcBef>
                <a:spcPts val="100"/>
              </a:spcBef>
            </a:pPr>
            <a:r>
              <a:rPr sz="4600" b="1" dirty="0">
                <a:solidFill>
                  <a:srgbClr val="232D39"/>
                </a:solidFill>
                <a:latin typeface="DepotNew-Bold" panose="020B0803000000020004" pitchFamily="34" charset="0"/>
                <a:cs typeface="Tahoma"/>
              </a:rPr>
              <a:t>#Antarctic</a:t>
            </a:r>
            <a:endParaRPr sz="4600" dirty="0">
              <a:latin typeface="DepotNew-Bold" panose="020B0803000000020004" pitchFamily="34" charset="0"/>
              <a:cs typeface="Tahoma"/>
            </a:endParaRPr>
          </a:p>
          <a:p>
            <a:pPr marL="12700">
              <a:lnSpc>
                <a:spcPts val="4900"/>
              </a:lnSpc>
            </a:pPr>
            <a:r>
              <a:rPr sz="4600" b="1" dirty="0">
                <a:solidFill>
                  <a:srgbClr val="232D39"/>
                </a:solidFill>
                <a:latin typeface="DepotNew-Bold" panose="020B0803000000020004" pitchFamily="34" charset="0"/>
                <a:cs typeface="Tahoma"/>
              </a:rPr>
              <a:t>Ambassadors</a:t>
            </a:r>
            <a:endParaRPr sz="4600"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766" y="601883"/>
            <a:ext cx="1550933" cy="27443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35" dirty="0">
                <a:solidFill>
                  <a:srgbClr val="FFFFFF"/>
                </a:solidFill>
                <a:latin typeface="Rubik" pitchFamily="2" charset="-79"/>
                <a:cs typeface="Rubik"/>
              </a:rPr>
              <a:t>IAATO.ORG</a:t>
            </a:r>
            <a:endParaRPr lang="en-US" sz="1700" b="1">
              <a:latin typeface="Rubik" pitchFamily="2" charset="-79"/>
              <a:cs typeface="Rubi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6299" y="3801770"/>
            <a:ext cx="373380" cy="370840"/>
          </a:xfrm>
          <a:custGeom>
            <a:avLst/>
            <a:gdLst/>
            <a:ahLst/>
            <a:cxnLst/>
            <a:rect l="l" t="t" r="r" b="b"/>
            <a:pathLst>
              <a:path w="373380" h="370839">
                <a:moveTo>
                  <a:pt x="186553" y="0"/>
                </a:moveTo>
                <a:lnTo>
                  <a:pt x="136961" y="6663"/>
                </a:lnTo>
                <a:lnTo>
                  <a:pt x="92398" y="25468"/>
                </a:lnTo>
                <a:lnTo>
                  <a:pt x="54642" y="54637"/>
                </a:lnTo>
                <a:lnTo>
                  <a:pt x="25471" y="92391"/>
                </a:lnTo>
                <a:lnTo>
                  <a:pt x="6664" y="136953"/>
                </a:lnTo>
                <a:lnTo>
                  <a:pt x="0" y="186543"/>
                </a:lnTo>
                <a:lnTo>
                  <a:pt x="5466" y="231555"/>
                </a:lnTo>
                <a:lnTo>
                  <a:pt x="20989" y="272596"/>
                </a:lnTo>
                <a:lnTo>
                  <a:pt x="45258" y="308356"/>
                </a:lnTo>
                <a:lnTo>
                  <a:pt x="76957" y="337521"/>
                </a:lnTo>
                <a:lnTo>
                  <a:pt x="114776" y="358780"/>
                </a:lnTo>
                <a:lnTo>
                  <a:pt x="157401" y="370819"/>
                </a:lnTo>
                <a:lnTo>
                  <a:pt x="157401" y="240470"/>
                </a:lnTo>
                <a:lnTo>
                  <a:pt x="110036" y="240470"/>
                </a:lnTo>
                <a:lnTo>
                  <a:pt x="110036" y="186526"/>
                </a:lnTo>
                <a:lnTo>
                  <a:pt x="157401" y="186526"/>
                </a:lnTo>
                <a:lnTo>
                  <a:pt x="157401" y="145459"/>
                </a:lnTo>
                <a:lnTo>
                  <a:pt x="162420" y="114396"/>
                </a:lnTo>
                <a:lnTo>
                  <a:pt x="176657" y="91635"/>
                </a:lnTo>
                <a:lnTo>
                  <a:pt x="198883" y="77639"/>
                </a:lnTo>
                <a:lnTo>
                  <a:pt x="227872" y="72871"/>
                </a:lnTo>
                <a:lnTo>
                  <a:pt x="243000" y="73442"/>
                </a:lnTo>
                <a:lnTo>
                  <a:pt x="256395" y="74698"/>
                </a:lnTo>
                <a:lnTo>
                  <a:pt x="269622" y="76526"/>
                </a:lnTo>
                <a:lnTo>
                  <a:pt x="269622" y="122438"/>
                </a:lnTo>
                <a:lnTo>
                  <a:pt x="246094" y="122438"/>
                </a:lnTo>
                <a:lnTo>
                  <a:pt x="231563" y="124915"/>
                </a:lnTo>
                <a:lnTo>
                  <a:pt x="222197" y="131470"/>
                </a:lnTo>
                <a:lnTo>
                  <a:pt x="217177" y="140790"/>
                </a:lnTo>
                <a:lnTo>
                  <a:pt x="215686" y="151561"/>
                </a:lnTo>
                <a:lnTo>
                  <a:pt x="215686" y="186543"/>
                </a:lnTo>
                <a:lnTo>
                  <a:pt x="267419" y="186543"/>
                </a:lnTo>
                <a:lnTo>
                  <a:pt x="259151" y="240489"/>
                </a:lnTo>
                <a:lnTo>
                  <a:pt x="215686" y="240489"/>
                </a:lnTo>
                <a:lnTo>
                  <a:pt x="215686" y="370838"/>
                </a:lnTo>
                <a:lnTo>
                  <a:pt x="258318" y="358789"/>
                </a:lnTo>
                <a:lnTo>
                  <a:pt x="296140" y="337523"/>
                </a:lnTo>
                <a:lnTo>
                  <a:pt x="327841" y="308351"/>
                </a:lnTo>
                <a:lnTo>
                  <a:pt x="352108" y="272589"/>
                </a:lnTo>
                <a:lnTo>
                  <a:pt x="367631" y="231548"/>
                </a:lnTo>
                <a:lnTo>
                  <a:pt x="373097" y="186543"/>
                </a:lnTo>
                <a:lnTo>
                  <a:pt x="366432" y="136953"/>
                </a:lnTo>
                <a:lnTo>
                  <a:pt x="347626" y="92391"/>
                </a:lnTo>
                <a:lnTo>
                  <a:pt x="318456" y="54637"/>
                </a:lnTo>
                <a:lnTo>
                  <a:pt x="280701" y="25468"/>
                </a:lnTo>
                <a:lnTo>
                  <a:pt x="236140" y="6663"/>
                </a:lnTo>
                <a:lnTo>
                  <a:pt x="1865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7543" y="3335756"/>
            <a:ext cx="370840" cy="370840"/>
          </a:xfrm>
          <a:custGeom>
            <a:avLst/>
            <a:gdLst/>
            <a:ahLst/>
            <a:cxnLst/>
            <a:rect l="l" t="t" r="r" b="b"/>
            <a:pathLst>
              <a:path w="370840" h="370839">
                <a:moveTo>
                  <a:pt x="185308" y="0"/>
                </a:moveTo>
                <a:lnTo>
                  <a:pt x="135613" y="225"/>
                </a:lnTo>
                <a:lnTo>
                  <a:pt x="95167" y="2203"/>
                </a:lnTo>
                <a:lnTo>
                  <a:pt x="55028" y="13620"/>
                </a:lnTo>
                <a:lnTo>
                  <a:pt x="23952" y="38919"/>
                </a:lnTo>
                <a:lnTo>
                  <a:pt x="6466" y="73214"/>
                </a:lnTo>
                <a:lnTo>
                  <a:pt x="433" y="122185"/>
                </a:lnTo>
                <a:lnTo>
                  <a:pt x="0" y="222471"/>
                </a:lnTo>
                <a:lnTo>
                  <a:pt x="113" y="235113"/>
                </a:lnTo>
                <a:lnTo>
                  <a:pt x="2091" y="275554"/>
                </a:lnTo>
                <a:lnTo>
                  <a:pt x="13507" y="315693"/>
                </a:lnTo>
                <a:lnTo>
                  <a:pt x="38772" y="346742"/>
                </a:lnTo>
                <a:lnTo>
                  <a:pt x="73107" y="364254"/>
                </a:lnTo>
                <a:lnTo>
                  <a:pt x="122071" y="370293"/>
                </a:lnTo>
                <a:lnTo>
                  <a:pt x="185308" y="370843"/>
                </a:lnTo>
                <a:lnTo>
                  <a:pt x="234997" y="370616"/>
                </a:lnTo>
                <a:lnTo>
                  <a:pt x="275441" y="368632"/>
                </a:lnTo>
                <a:lnTo>
                  <a:pt x="315576" y="357215"/>
                </a:lnTo>
                <a:lnTo>
                  <a:pt x="341680" y="337432"/>
                </a:lnTo>
                <a:lnTo>
                  <a:pt x="184842" y="337432"/>
                </a:lnTo>
                <a:lnTo>
                  <a:pt x="136075" y="337202"/>
                </a:lnTo>
                <a:lnTo>
                  <a:pt x="97647" y="335232"/>
                </a:lnTo>
                <a:lnTo>
                  <a:pt x="58727" y="320316"/>
                </a:lnTo>
                <a:lnTo>
                  <a:pt x="36149" y="281648"/>
                </a:lnTo>
                <a:lnTo>
                  <a:pt x="32806" y="235113"/>
                </a:lnTo>
                <a:lnTo>
                  <a:pt x="32680" y="222471"/>
                </a:lnTo>
                <a:lnTo>
                  <a:pt x="32794" y="135728"/>
                </a:lnTo>
                <a:lnTo>
                  <a:pt x="36149" y="88469"/>
                </a:lnTo>
                <a:lnTo>
                  <a:pt x="53901" y="54215"/>
                </a:lnTo>
                <a:lnTo>
                  <a:pt x="88025" y="36479"/>
                </a:lnTo>
                <a:lnTo>
                  <a:pt x="135863" y="33111"/>
                </a:lnTo>
                <a:lnTo>
                  <a:pt x="341223" y="32906"/>
                </a:lnTo>
                <a:lnTo>
                  <a:pt x="339607" y="31118"/>
                </a:lnTo>
                <a:lnTo>
                  <a:pt x="306755" y="9735"/>
                </a:lnTo>
                <a:lnTo>
                  <a:pt x="261745" y="1108"/>
                </a:lnTo>
                <a:lnTo>
                  <a:pt x="234997" y="208"/>
                </a:lnTo>
                <a:lnTo>
                  <a:pt x="185308" y="0"/>
                </a:lnTo>
                <a:close/>
              </a:path>
              <a:path w="370840" h="370839">
                <a:moveTo>
                  <a:pt x="341223" y="32906"/>
                </a:moveTo>
                <a:lnTo>
                  <a:pt x="184609" y="32906"/>
                </a:lnTo>
                <a:lnTo>
                  <a:pt x="185308" y="33373"/>
                </a:lnTo>
                <a:lnTo>
                  <a:pt x="234006" y="33604"/>
                </a:lnTo>
                <a:lnTo>
                  <a:pt x="247249" y="33943"/>
                </a:lnTo>
                <a:lnTo>
                  <a:pt x="289076" y="38919"/>
                </a:lnTo>
                <a:lnTo>
                  <a:pt x="324109" y="64575"/>
                </a:lnTo>
                <a:lnTo>
                  <a:pt x="336243" y="110479"/>
                </a:lnTo>
                <a:lnTo>
                  <a:pt x="337268" y="215832"/>
                </a:lnTo>
                <a:lnTo>
                  <a:pt x="337067" y="235113"/>
                </a:lnTo>
                <a:lnTo>
                  <a:pt x="333527" y="281898"/>
                </a:lnTo>
                <a:lnTo>
                  <a:pt x="315783" y="316124"/>
                </a:lnTo>
                <a:lnTo>
                  <a:pt x="281537" y="333803"/>
                </a:lnTo>
                <a:lnTo>
                  <a:pt x="233603" y="337224"/>
                </a:lnTo>
                <a:lnTo>
                  <a:pt x="184842" y="337432"/>
                </a:lnTo>
                <a:lnTo>
                  <a:pt x="341680" y="337432"/>
                </a:lnTo>
                <a:lnTo>
                  <a:pt x="364139" y="297625"/>
                </a:lnTo>
                <a:lnTo>
                  <a:pt x="370179" y="248657"/>
                </a:lnTo>
                <a:lnTo>
                  <a:pt x="370625" y="222471"/>
                </a:lnTo>
                <a:lnTo>
                  <a:pt x="370499" y="135728"/>
                </a:lnTo>
                <a:lnTo>
                  <a:pt x="368519" y="95282"/>
                </a:lnTo>
                <a:lnTo>
                  <a:pt x="357101" y="55137"/>
                </a:lnTo>
                <a:lnTo>
                  <a:pt x="346626" y="38882"/>
                </a:lnTo>
                <a:lnTo>
                  <a:pt x="341223" y="32906"/>
                </a:lnTo>
                <a:close/>
              </a:path>
              <a:path w="370840" h="370839">
                <a:moveTo>
                  <a:pt x="185308" y="90206"/>
                </a:moveTo>
                <a:lnTo>
                  <a:pt x="148235" y="97691"/>
                </a:lnTo>
                <a:lnTo>
                  <a:pt x="117973" y="118099"/>
                </a:lnTo>
                <a:lnTo>
                  <a:pt x="97576" y="148364"/>
                </a:lnTo>
                <a:lnTo>
                  <a:pt x="90098" y="185417"/>
                </a:lnTo>
                <a:lnTo>
                  <a:pt x="97582" y="222491"/>
                </a:lnTo>
                <a:lnTo>
                  <a:pt x="117991" y="252756"/>
                </a:lnTo>
                <a:lnTo>
                  <a:pt x="148255" y="273157"/>
                </a:lnTo>
                <a:lnTo>
                  <a:pt x="185308" y="280636"/>
                </a:lnTo>
                <a:lnTo>
                  <a:pt x="222381" y="273150"/>
                </a:lnTo>
                <a:lnTo>
                  <a:pt x="252643" y="252739"/>
                </a:lnTo>
                <a:lnTo>
                  <a:pt x="256359" y="247225"/>
                </a:lnTo>
                <a:lnTo>
                  <a:pt x="185308" y="247225"/>
                </a:lnTo>
                <a:lnTo>
                  <a:pt x="161245" y="242370"/>
                </a:lnTo>
                <a:lnTo>
                  <a:pt x="141599" y="229126"/>
                </a:lnTo>
                <a:lnTo>
                  <a:pt x="128355" y="209480"/>
                </a:lnTo>
                <a:lnTo>
                  <a:pt x="123499" y="185417"/>
                </a:lnTo>
                <a:lnTo>
                  <a:pt x="128355" y="161355"/>
                </a:lnTo>
                <a:lnTo>
                  <a:pt x="141599" y="141712"/>
                </a:lnTo>
                <a:lnTo>
                  <a:pt x="161245" y="128472"/>
                </a:lnTo>
                <a:lnTo>
                  <a:pt x="185308" y="123617"/>
                </a:lnTo>
                <a:lnTo>
                  <a:pt x="256359" y="123617"/>
                </a:lnTo>
                <a:lnTo>
                  <a:pt x="252626" y="118082"/>
                </a:lnTo>
                <a:lnTo>
                  <a:pt x="222361" y="97684"/>
                </a:lnTo>
                <a:lnTo>
                  <a:pt x="185308" y="90206"/>
                </a:lnTo>
                <a:close/>
              </a:path>
              <a:path w="370840" h="370839">
                <a:moveTo>
                  <a:pt x="256359" y="123617"/>
                </a:moveTo>
                <a:lnTo>
                  <a:pt x="185308" y="123617"/>
                </a:lnTo>
                <a:lnTo>
                  <a:pt x="209371" y="128472"/>
                </a:lnTo>
                <a:lnTo>
                  <a:pt x="229018" y="141712"/>
                </a:lnTo>
                <a:lnTo>
                  <a:pt x="242261" y="161355"/>
                </a:lnTo>
                <a:lnTo>
                  <a:pt x="247117" y="185417"/>
                </a:lnTo>
                <a:lnTo>
                  <a:pt x="242261" y="209480"/>
                </a:lnTo>
                <a:lnTo>
                  <a:pt x="229018" y="229126"/>
                </a:lnTo>
                <a:lnTo>
                  <a:pt x="209371" y="242370"/>
                </a:lnTo>
                <a:lnTo>
                  <a:pt x="185308" y="247225"/>
                </a:lnTo>
                <a:lnTo>
                  <a:pt x="256359" y="247225"/>
                </a:lnTo>
                <a:lnTo>
                  <a:pt x="273040" y="222471"/>
                </a:lnTo>
                <a:lnTo>
                  <a:pt x="280518" y="185417"/>
                </a:lnTo>
                <a:lnTo>
                  <a:pt x="273034" y="148344"/>
                </a:lnTo>
                <a:lnTo>
                  <a:pt x="256359" y="123617"/>
                </a:lnTo>
                <a:close/>
              </a:path>
              <a:path w="370840" h="370839">
                <a:moveTo>
                  <a:pt x="284292" y="64212"/>
                </a:moveTo>
                <a:lnTo>
                  <a:pt x="275639" y="65961"/>
                </a:lnTo>
                <a:lnTo>
                  <a:pt x="268566" y="70730"/>
                </a:lnTo>
                <a:lnTo>
                  <a:pt x="263794" y="77800"/>
                </a:lnTo>
                <a:lnTo>
                  <a:pt x="262043" y="86451"/>
                </a:lnTo>
                <a:lnTo>
                  <a:pt x="263791" y="95104"/>
                </a:lnTo>
                <a:lnTo>
                  <a:pt x="268564" y="102181"/>
                </a:lnTo>
                <a:lnTo>
                  <a:pt x="275638" y="106951"/>
                </a:lnTo>
                <a:lnTo>
                  <a:pt x="284292" y="108700"/>
                </a:lnTo>
                <a:lnTo>
                  <a:pt x="292947" y="106949"/>
                </a:lnTo>
                <a:lnTo>
                  <a:pt x="300020" y="102177"/>
                </a:lnTo>
                <a:lnTo>
                  <a:pt x="304791" y="95104"/>
                </a:lnTo>
                <a:lnTo>
                  <a:pt x="306541" y="86451"/>
                </a:lnTo>
                <a:lnTo>
                  <a:pt x="304787" y="77799"/>
                </a:lnTo>
                <a:lnTo>
                  <a:pt x="300011" y="70727"/>
                </a:lnTo>
                <a:lnTo>
                  <a:pt x="292937" y="65958"/>
                </a:lnTo>
                <a:lnTo>
                  <a:pt x="284292" y="64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0439400" y="63246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1980040">
            <a:off x="7456101" y="5477257"/>
            <a:ext cx="378239" cy="395222"/>
          </a:xfrm>
          <a:prstGeom prst="triangle">
            <a:avLst>
              <a:gd name="adj" fmla="val 90216"/>
            </a:avLst>
          </a:prstGeom>
          <a:solidFill>
            <a:srgbClr val="E0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7090842">
            <a:off x="8660279" y="5788946"/>
            <a:ext cx="609600" cy="304800"/>
          </a:xfrm>
          <a:prstGeom prst="triangle">
            <a:avLst>
              <a:gd name="adj" fmla="val 0"/>
            </a:avLst>
          </a:prstGeom>
          <a:solidFill>
            <a:srgbClr val="E0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772400" y="5638800"/>
            <a:ext cx="1219200" cy="160833"/>
          </a:xfrm>
          <a:prstGeom prst="rect">
            <a:avLst/>
          </a:prstGeom>
          <a:solidFill>
            <a:srgbClr val="E0EEF4"/>
          </a:solidFill>
          <a:ln>
            <a:solidFill>
              <a:srgbClr val="E0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04024" y="3864845"/>
            <a:ext cx="8188325" cy="2993390"/>
            <a:chOff x="4004024" y="3864845"/>
            <a:chExt cx="8188325" cy="2993390"/>
          </a:xfrm>
        </p:grpSpPr>
        <p:sp>
          <p:nvSpPr>
            <p:cNvPr id="3" name="object 3"/>
            <p:cNvSpPr/>
            <p:nvPr/>
          </p:nvSpPr>
          <p:spPr>
            <a:xfrm>
              <a:off x="4004024" y="4039926"/>
              <a:ext cx="8188325" cy="2818130"/>
            </a:xfrm>
            <a:custGeom>
              <a:avLst/>
              <a:gdLst/>
              <a:ahLst/>
              <a:cxnLst/>
              <a:rect l="l" t="t" r="r" b="b"/>
              <a:pathLst>
                <a:path w="8188325" h="2818129">
                  <a:moveTo>
                    <a:pt x="3917570" y="230117"/>
                  </a:moveTo>
                  <a:lnTo>
                    <a:pt x="2113320" y="1714381"/>
                  </a:lnTo>
                  <a:lnTo>
                    <a:pt x="0" y="2818074"/>
                  </a:lnTo>
                  <a:lnTo>
                    <a:pt x="8187975" y="2818074"/>
                  </a:lnTo>
                  <a:lnTo>
                    <a:pt x="8187975" y="2063350"/>
                  </a:lnTo>
                  <a:lnTo>
                    <a:pt x="7279748" y="1391202"/>
                  </a:lnTo>
                  <a:lnTo>
                    <a:pt x="6773853" y="708793"/>
                  </a:lnTo>
                  <a:lnTo>
                    <a:pt x="4601631" y="708793"/>
                  </a:lnTo>
                  <a:lnTo>
                    <a:pt x="3917570" y="230117"/>
                  </a:lnTo>
                  <a:close/>
                </a:path>
                <a:path w="8188325" h="2818129">
                  <a:moveTo>
                    <a:pt x="6248400" y="0"/>
                  </a:moveTo>
                  <a:lnTo>
                    <a:pt x="4601631" y="708793"/>
                  </a:lnTo>
                  <a:lnTo>
                    <a:pt x="6773853" y="708793"/>
                  </a:lnTo>
                  <a:lnTo>
                    <a:pt x="6248400" y="0"/>
                  </a:lnTo>
                  <a:close/>
                </a:path>
              </a:pathLst>
            </a:custGeom>
            <a:solidFill>
              <a:srgbClr val="E0EE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44058" y="3864845"/>
              <a:ext cx="7448550" cy="2993390"/>
            </a:xfrm>
            <a:custGeom>
              <a:avLst/>
              <a:gdLst/>
              <a:ahLst/>
              <a:cxnLst/>
              <a:rect l="l" t="t" r="r" b="b"/>
              <a:pathLst>
                <a:path w="7448550" h="2993390">
                  <a:moveTo>
                    <a:pt x="1373286" y="1358008"/>
                  </a:moveTo>
                  <a:lnTo>
                    <a:pt x="0" y="2993155"/>
                  </a:lnTo>
                  <a:lnTo>
                    <a:pt x="7447942" y="2993155"/>
                  </a:lnTo>
                  <a:lnTo>
                    <a:pt x="7447942" y="1784294"/>
                  </a:lnTo>
                  <a:lnTo>
                    <a:pt x="2929426" y="1784294"/>
                  </a:lnTo>
                  <a:lnTo>
                    <a:pt x="1373286" y="1358008"/>
                  </a:lnTo>
                  <a:close/>
                </a:path>
                <a:path w="7448550" h="2993390">
                  <a:moveTo>
                    <a:pt x="3448192" y="883865"/>
                  </a:moveTo>
                  <a:lnTo>
                    <a:pt x="2929426" y="1784294"/>
                  </a:lnTo>
                  <a:lnTo>
                    <a:pt x="7447942" y="1784294"/>
                  </a:lnTo>
                  <a:lnTo>
                    <a:pt x="7447942" y="1577703"/>
                  </a:lnTo>
                  <a:lnTo>
                    <a:pt x="4973573" y="1577703"/>
                  </a:lnTo>
                  <a:lnTo>
                    <a:pt x="3448192" y="883865"/>
                  </a:lnTo>
                  <a:close/>
                </a:path>
                <a:path w="7448550" h="2993390">
                  <a:moveTo>
                    <a:pt x="6517882" y="0"/>
                  </a:moveTo>
                  <a:lnTo>
                    <a:pt x="4973573" y="1577703"/>
                  </a:lnTo>
                  <a:lnTo>
                    <a:pt x="7447942" y="1577703"/>
                  </a:lnTo>
                  <a:lnTo>
                    <a:pt x="7447942" y="367986"/>
                  </a:lnTo>
                  <a:lnTo>
                    <a:pt x="65178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0221" y="2385165"/>
            <a:ext cx="6031230" cy="1963358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93040" indent="-180975">
              <a:lnSpc>
                <a:spcPct val="100000"/>
              </a:lnSpc>
              <a:spcBef>
                <a:spcPts val="1510"/>
              </a:spcBef>
              <a:buChar char="•"/>
              <a:tabLst>
                <a:tab pos="193675" algn="l"/>
              </a:tabLst>
            </a:pPr>
            <a:r>
              <a:rPr sz="20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IAATO</a:t>
            </a:r>
            <a:r>
              <a:rPr sz="2000" spc="-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20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definition </a:t>
            </a:r>
            <a:r>
              <a:rPr sz="20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of </a:t>
            </a:r>
            <a:r>
              <a:rPr sz="2000" spc="-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</a:t>
            </a:r>
            <a:r>
              <a:rPr sz="2000" spc="-7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Antarctic</a:t>
            </a:r>
            <a:r>
              <a:rPr sz="2000" spc="-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Ambassador</a:t>
            </a:r>
            <a:r>
              <a:rPr sz="2000" spc="-1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2000" dirty="0">
              <a:latin typeface="Rubik" pitchFamily="2" charset="-79"/>
              <a:cs typeface="Rubik" pitchFamily="2" charset="-79"/>
            </a:endParaRPr>
          </a:p>
          <a:p>
            <a:pPr marL="193040" indent="-180975">
              <a:lnSpc>
                <a:spcPct val="100000"/>
              </a:lnSpc>
              <a:spcBef>
                <a:spcPts val="1410"/>
              </a:spcBef>
              <a:buChar char="•"/>
              <a:tabLst>
                <a:tab pos="193675" algn="l"/>
              </a:tabLst>
            </a:pPr>
            <a:r>
              <a:rPr sz="2000" spc="114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H</a:t>
            </a:r>
            <a:r>
              <a:rPr sz="2000" spc="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</a:t>
            </a:r>
            <a:r>
              <a:rPr sz="2000" spc="7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w</a:t>
            </a:r>
            <a:r>
              <a:rPr sz="2000" spc="-1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to co</a:t>
            </a:r>
            <a:r>
              <a:rPr sz="2000" spc="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tinue</a:t>
            </a:r>
            <a:r>
              <a:rPr sz="2000" spc="-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y</a:t>
            </a:r>
            <a:r>
              <a:rPr sz="2000" spc="6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ou</a:t>
            </a:r>
            <a:r>
              <a:rPr sz="2000" spc="-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journ</a:t>
            </a:r>
            <a:r>
              <a:rPr sz="2000" spc="-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</a:t>
            </a:r>
            <a:r>
              <a:rPr sz="2000" spc="6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y</a:t>
            </a:r>
            <a:r>
              <a:rPr sz="2000" spc="-1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2000" dirty="0">
              <a:latin typeface="Rubik" pitchFamily="2" charset="-79"/>
              <a:cs typeface="Rubik" pitchFamily="2" charset="-79"/>
            </a:endParaRPr>
          </a:p>
          <a:p>
            <a:pPr marL="193040" indent="-180975">
              <a:lnSpc>
                <a:spcPct val="100000"/>
              </a:lnSpc>
              <a:spcBef>
                <a:spcPts val="1410"/>
              </a:spcBef>
              <a:buChar char="•"/>
              <a:tabLst>
                <a:tab pos="193675" algn="l"/>
              </a:tabLst>
            </a:pPr>
            <a:r>
              <a:rPr sz="20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Antarctic</a:t>
            </a:r>
            <a:r>
              <a:rPr sz="2000" spc="-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Ambassadorship</a:t>
            </a:r>
            <a:r>
              <a:rPr sz="20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Day</a:t>
            </a:r>
            <a:r>
              <a:rPr sz="2000" spc="-1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2000" dirty="0">
              <a:latin typeface="Rubik" pitchFamily="2" charset="-79"/>
              <a:cs typeface="Rubik" pitchFamily="2" charset="-79"/>
            </a:endParaRPr>
          </a:p>
          <a:p>
            <a:pPr marL="193040" indent="-180975">
              <a:lnSpc>
                <a:spcPct val="100000"/>
              </a:lnSpc>
              <a:spcBef>
                <a:spcPts val="1410"/>
              </a:spcBef>
              <a:buChar char="•"/>
              <a:tabLst>
                <a:tab pos="193675" algn="l"/>
              </a:tabLst>
            </a:pPr>
            <a:r>
              <a:rPr sz="2000" spc="8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Ambassadorship</a:t>
            </a:r>
            <a:r>
              <a:rPr sz="2000" spc="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resources</a:t>
            </a:r>
            <a:endParaRPr sz="20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470" y="5128489"/>
            <a:ext cx="2277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Now</a:t>
            </a:r>
            <a:r>
              <a:rPr sz="1800" b="1" spc="-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let’s</a:t>
            </a:r>
            <a:r>
              <a:rPr sz="1800" b="1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800" b="1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dive</a:t>
            </a:r>
            <a:r>
              <a:rPr sz="1800" b="1" spc="-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in!</a:t>
            </a:r>
            <a:endParaRPr sz="1800" b="1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4618" y="1281263"/>
            <a:ext cx="5845810" cy="669925"/>
          </a:xfrm>
          <a:custGeom>
            <a:avLst/>
            <a:gdLst/>
            <a:ahLst/>
            <a:cxnLst/>
            <a:rect l="l" t="t" r="r" b="b"/>
            <a:pathLst>
              <a:path w="5845809" h="669925">
                <a:moveTo>
                  <a:pt x="5845364" y="0"/>
                </a:moveTo>
                <a:lnTo>
                  <a:pt x="0" y="0"/>
                </a:lnTo>
                <a:lnTo>
                  <a:pt x="0" y="669511"/>
                </a:lnTo>
                <a:lnTo>
                  <a:pt x="5845364" y="669511"/>
                </a:lnTo>
                <a:lnTo>
                  <a:pt x="5845364" y="0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4803" y="1246633"/>
            <a:ext cx="54254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DepotNew-Bold" panose="020B0803000000020004" pitchFamily="34" charset="0"/>
              </a:rPr>
              <a:t>WHAT WE’LL COVER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6719" y="999331"/>
            <a:ext cx="3912340" cy="48594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99059" y="5181600"/>
            <a:ext cx="892941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8161" y="2204311"/>
            <a:ext cx="8323507" cy="2191385"/>
          </a:xfrm>
          <a:custGeom>
            <a:avLst/>
            <a:gdLst/>
            <a:ahLst/>
            <a:cxnLst/>
            <a:rect l="l" t="t" r="r" b="b"/>
            <a:pathLst>
              <a:path w="7877809" h="2191385">
                <a:moveTo>
                  <a:pt x="6707340" y="802589"/>
                </a:moveTo>
                <a:lnTo>
                  <a:pt x="6651218" y="0"/>
                </a:lnTo>
                <a:lnTo>
                  <a:pt x="1170457" y="383260"/>
                </a:lnTo>
                <a:lnTo>
                  <a:pt x="1226578" y="1185837"/>
                </a:lnTo>
                <a:lnTo>
                  <a:pt x="6707340" y="802589"/>
                </a:lnTo>
                <a:close/>
              </a:path>
              <a:path w="7877809" h="2191385">
                <a:moveTo>
                  <a:pt x="7877810" y="1643938"/>
                </a:moveTo>
                <a:lnTo>
                  <a:pt x="7821676" y="841349"/>
                </a:lnTo>
                <a:lnTo>
                  <a:pt x="0" y="1388300"/>
                </a:lnTo>
                <a:lnTo>
                  <a:pt x="56121" y="2190877"/>
                </a:lnTo>
                <a:lnTo>
                  <a:pt x="7877810" y="1643938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1363188">
            <a:off x="3817281" y="2475650"/>
            <a:ext cx="4869197" cy="8005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6600" b="1" dirty="0">
                <a:solidFill>
                  <a:srgbClr val="FFFFFF"/>
                </a:solidFill>
                <a:latin typeface="DepotNew-Bold"/>
                <a:cs typeface="Tahoma"/>
              </a:rPr>
              <a:t>AN ANTARTIC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392ECF4-2116-0E75-A493-96D9403BA6D2}"/>
              </a:ext>
            </a:extLst>
          </p:cNvPr>
          <p:cNvSpPr txBox="1"/>
          <p:nvPr/>
        </p:nvSpPr>
        <p:spPr>
          <a:xfrm rot="21363188">
            <a:off x="2145850" y="3426250"/>
            <a:ext cx="7953141" cy="8005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sz="6600" b="1" dirty="0">
                <a:solidFill>
                  <a:srgbClr val="FFFFFF"/>
                </a:solidFill>
                <a:latin typeface="DepotNew-Bold"/>
                <a:cs typeface="Tahoma"/>
              </a:rPr>
              <a:t>AMBASSADOR</a:t>
            </a:r>
            <a:r>
              <a:rPr lang="en-GB" sz="6600" b="1" dirty="0">
                <a:solidFill>
                  <a:srgbClr val="FFFFFF"/>
                </a:solidFill>
                <a:latin typeface="DepotNew-Bold"/>
                <a:cs typeface="Tahoma"/>
              </a:rPr>
              <a:t> </a:t>
            </a:r>
            <a:r>
              <a:rPr lang="en-GB" sz="6600" b="1" dirty="0">
                <a:solidFill>
                  <a:srgbClr val="232D39"/>
                </a:solidFill>
                <a:latin typeface="DepotNew-Bold"/>
                <a:cs typeface="Tahoma"/>
              </a:rPr>
              <a:t>LEAPS!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7642" y="460823"/>
            <a:ext cx="81413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60" dirty="0">
                <a:solidFill>
                  <a:srgbClr val="F43661"/>
                </a:solidFill>
                <a:latin typeface="Rubik" pitchFamily="2" charset="-79"/>
                <a:cs typeface="Rubik" pitchFamily="2" charset="-79"/>
              </a:rPr>
              <a:t>L</a:t>
            </a:r>
            <a:r>
              <a:rPr sz="3600" spc="2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oves</a:t>
            </a:r>
            <a:r>
              <a:rPr sz="3600" spc="-1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and</a:t>
            </a:r>
            <a:r>
              <a:rPr sz="3600" spc="-1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respects</a:t>
            </a:r>
            <a:r>
              <a:rPr sz="3600" spc="-2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</a:t>
            </a:r>
            <a:r>
              <a:rPr sz="3600" spc="-1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9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region.</a:t>
            </a:r>
            <a:r>
              <a:rPr sz="3600" spc="-229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3600" dirty="0"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 dirty="0"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7642" y="460823"/>
            <a:ext cx="8141334" cy="2764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60" dirty="0">
                <a:solidFill>
                  <a:srgbClr val="F43661"/>
                </a:solidFill>
                <a:latin typeface="Rubik" pitchFamily="2" charset="-79"/>
                <a:cs typeface="Rubik" pitchFamily="2" charset="-79"/>
              </a:rPr>
              <a:t>L</a:t>
            </a:r>
            <a:r>
              <a:rPr sz="3600" spc="2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oves</a:t>
            </a:r>
            <a:r>
              <a:rPr sz="3600" spc="-1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and</a:t>
            </a:r>
            <a:r>
              <a:rPr sz="3600" spc="-1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respects</a:t>
            </a:r>
            <a:r>
              <a:rPr sz="3600" spc="-2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</a:t>
            </a:r>
            <a:r>
              <a:rPr sz="3600" spc="-1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9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region.</a:t>
            </a:r>
            <a:r>
              <a:rPr sz="3600" spc="-229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3600" dirty="0"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 dirty="0">
              <a:latin typeface="Rubik" pitchFamily="2" charset="-79"/>
              <a:cs typeface="Rubik" pitchFamily="2" charset="-79"/>
            </a:endParaRPr>
          </a:p>
          <a:p>
            <a:pPr marL="12700" marR="5080">
              <a:lnSpc>
                <a:spcPts val="4230"/>
              </a:lnSpc>
            </a:pPr>
            <a:r>
              <a:rPr sz="3600" spc="254" dirty="0">
                <a:solidFill>
                  <a:srgbClr val="F43661"/>
                </a:solidFill>
                <a:latin typeface="Rubik" pitchFamily="2" charset="-79"/>
                <a:cs typeface="Rubik" pitchFamily="2" charset="-79"/>
              </a:rPr>
              <a:t>E</a:t>
            </a:r>
            <a:r>
              <a:rPr sz="3600" spc="254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ducates</a:t>
            </a:r>
            <a:r>
              <a:rPr sz="3600" spc="-1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others</a:t>
            </a:r>
            <a:r>
              <a:rPr sz="3600" spc="-1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8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by</a:t>
            </a:r>
            <a:r>
              <a:rPr sz="3600" spc="-1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sharing</a:t>
            </a:r>
            <a:r>
              <a:rPr sz="3600" spc="-2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their </a:t>
            </a:r>
            <a:r>
              <a:rPr sz="3600" spc="-119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experiences.</a:t>
            </a:r>
            <a:r>
              <a:rPr sz="3600" spc="-229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3600" dirty="0"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122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7642" y="460823"/>
            <a:ext cx="8141334" cy="4408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60" dirty="0">
                <a:solidFill>
                  <a:srgbClr val="F43661"/>
                </a:solidFill>
                <a:latin typeface="Rubik" pitchFamily="2" charset="-79"/>
                <a:cs typeface="Rubik" pitchFamily="2" charset="-79"/>
              </a:rPr>
              <a:t>L</a:t>
            </a:r>
            <a:r>
              <a:rPr sz="3600" spc="2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oves</a:t>
            </a:r>
            <a:r>
              <a:rPr sz="3600" spc="-1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and</a:t>
            </a:r>
            <a:r>
              <a:rPr sz="3600" spc="-1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respects</a:t>
            </a:r>
            <a:r>
              <a:rPr sz="3600" spc="-2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</a:t>
            </a:r>
            <a:r>
              <a:rPr sz="3600" spc="-1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9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region.</a:t>
            </a:r>
            <a:r>
              <a:rPr sz="3600" spc="-229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3600" dirty="0"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 dirty="0">
              <a:latin typeface="Rubik" pitchFamily="2" charset="-79"/>
              <a:cs typeface="Rubik" pitchFamily="2" charset="-79"/>
            </a:endParaRPr>
          </a:p>
          <a:p>
            <a:pPr marL="12700" marR="5080">
              <a:lnSpc>
                <a:spcPts val="4230"/>
              </a:lnSpc>
            </a:pPr>
            <a:r>
              <a:rPr sz="3600" spc="254" dirty="0">
                <a:solidFill>
                  <a:srgbClr val="F43661"/>
                </a:solidFill>
                <a:latin typeface="Rubik" pitchFamily="2" charset="-79"/>
                <a:cs typeface="Rubik" pitchFamily="2" charset="-79"/>
              </a:rPr>
              <a:t>E</a:t>
            </a:r>
            <a:r>
              <a:rPr sz="3600" spc="254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ducates</a:t>
            </a:r>
            <a:r>
              <a:rPr sz="3600" spc="-1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others</a:t>
            </a:r>
            <a:r>
              <a:rPr sz="3600" spc="-1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8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by</a:t>
            </a:r>
            <a:r>
              <a:rPr sz="3600" spc="-1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sharing</a:t>
            </a:r>
            <a:r>
              <a:rPr sz="3600" spc="-2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their </a:t>
            </a:r>
            <a:r>
              <a:rPr sz="3600" spc="-119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experiences.</a:t>
            </a:r>
            <a:r>
              <a:rPr sz="3600" spc="-229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3600" dirty="0"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Rubik" pitchFamily="2" charset="-79"/>
              <a:cs typeface="Rubik" pitchFamily="2" charset="-79"/>
            </a:endParaRPr>
          </a:p>
          <a:p>
            <a:pPr marL="12700" marR="401955">
              <a:lnSpc>
                <a:spcPts val="4230"/>
              </a:lnSpc>
            </a:pPr>
            <a:r>
              <a:rPr sz="3600" spc="220" dirty="0">
                <a:solidFill>
                  <a:srgbClr val="F43661"/>
                </a:solidFill>
                <a:latin typeface="Rubik" pitchFamily="2" charset="-79"/>
                <a:cs typeface="Rubik" pitchFamily="2" charset="-79"/>
              </a:rPr>
              <a:t>A</a:t>
            </a:r>
            <a:r>
              <a:rPr sz="3600" spc="2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dvocates </a:t>
            </a:r>
            <a:r>
              <a:rPr sz="3600" spc="9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for </a:t>
            </a:r>
            <a:r>
              <a:rPr sz="3600" spc="1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Antarctica </a:t>
            </a:r>
            <a:r>
              <a:rPr sz="3600" spc="2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when </a:t>
            </a:r>
            <a:r>
              <a:rPr sz="3600" spc="-119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opportunities</a:t>
            </a:r>
            <a:r>
              <a:rPr sz="3600" spc="10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14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arise.</a:t>
            </a:r>
            <a:r>
              <a:rPr sz="3600" spc="-229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3600" dirty="0"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720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7642" y="460823"/>
            <a:ext cx="8141334" cy="54861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60" dirty="0">
                <a:solidFill>
                  <a:srgbClr val="F43661"/>
                </a:solidFill>
                <a:latin typeface="Rubik" pitchFamily="2" charset="-79"/>
                <a:cs typeface="Rubik" pitchFamily="2" charset="-79"/>
              </a:rPr>
              <a:t>L</a:t>
            </a:r>
            <a:r>
              <a:rPr sz="3600" spc="2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oves</a:t>
            </a:r>
            <a:r>
              <a:rPr sz="3600" spc="-1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and</a:t>
            </a:r>
            <a:r>
              <a:rPr sz="3600" spc="-1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respects</a:t>
            </a:r>
            <a:r>
              <a:rPr sz="3600" spc="-2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</a:t>
            </a:r>
            <a:r>
              <a:rPr sz="3600" spc="-1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9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region.</a:t>
            </a:r>
            <a:r>
              <a:rPr sz="3600" spc="-229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3600" dirty="0"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 dirty="0">
              <a:latin typeface="Rubik" pitchFamily="2" charset="-79"/>
              <a:cs typeface="Rubik" pitchFamily="2" charset="-79"/>
            </a:endParaRPr>
          </a:p>
          <a:p>
            <a:pPr marL="12700" marR="5080">
              <a:lnSpc>
                <a:spcPts val="4230"/>
              </a:lnSpc>
            </a:pPr>
            <a:r>
              <a:rPr sz="3600" spc="254" dirty="0">
                <a:solidFill>
                  <a:srgbClr val="F43661"/>
                </a:solidFill>
                <a:latin typeface="Rubik" pitchFamily="2" charset="-79"/>
                <a:cs typeface="Rubik" pitchFamily="2" charset="-79"/>
              </a:rPr>
              <a:t>E</a:t>
            </a:r>
            <a:r>
              <a:rPr sz="3600" spc="254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ducates</a:t>
            </a:r>
            <a:r>
              <a:rPr sz="3600" spc="-1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others</a:t>
            </a:r>
            <a:r>
              <a:rPr sz="3600" spc="-1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8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by</a:t>
            </a:r>
            <a:r>
              <a:rPr sz="3600" spc="-1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sharing</a:t>
            </a:r>
            <a:r>
              <a:rPr sz="3600" spc="-2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their </a:t>
            </a:r>
            <a:r>
              <a:rPr sz="3600" spc="-119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experiences.</a:t>
            </a:r>
            <a:r>
              <a:rPr sz="3600" spc="-229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3600" dirty="0"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Rubik" pitchFamily="2" charset="-79"/>
              <a:cs typeface="Rubik" pitchFamily="2" charset="-79"/>
            </a:endParaRPr>
          </a:p>
          <a:p>
            <a:pPr marL="12700" marR="401955">
              <a:lnSpc>
                <a:spcPts val="4230"/>
              </a:lnSpc>
            </a:pPr>
            <a:r>
              <a:rPr sz="3600" spc="220" dirty="0">
                <a:solidFill>
                  <a:srgbClr val="F43661"/>
                </a:solidFill>
                <a:latin typeface="Rubik" pitchFamily="2" charset="-79"/>
                <a:cs typeface="Rubik" pitchFamily="2" charset="-79"/>
              </a:rPr>
              <a:t>A</a:t>
            </a:r>
            <a:r>
              <a:rPr sz="3600" spc="2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dvocates </a:t>
            </a:r>
            <a:r>
              <a:rPr sz="3600" spc="9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for </a:t>
            </a:r>
            <a:r>
              <a:rPr sz="3600" spc="1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Antarctica </a:t>
            </a:r>
            <a:r>
              <a:rPr sz="3600" spc="2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when </a:t>
            </a:r>
            <a:r>
              <a:rPr sz="3600" spc="-119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opportunities</a:t>
            </a:r>
            <a:r>
              <a:rPr sz="3600" spc="10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14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arise.</a:t>
            </a:r>
            <a:r>
              <a:rPr sz="3600" spc="-229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3600" dirty="0"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Rubik" pitchFamily="2" charset="-79"/>
              <a:cs typeface="Rubik" pitchFamily="2" charset="-79"/>
            </a:endParaRPr>
          </a:p>
          <a:p>
            <a:pPr marL="12700" marR="554990">
              <a:lnSpc>
                <a:spcPts val="4230"/>
              </a:lnSpc>
            </a:pPr>
            <a:r>
              <a:rPr sz="3600" spc="210" dirty="0">
                <a:solidFill>
                  <a:srgbClr val="F43661"/>
                </a:solidFill>
                <a:latin typeface="Rubik" pitchFamily="2" charset="-79"/>
                <a:cs typeface="Rubik" pitchFamily="2" charset="-79"/>
              </a:rPr>
              <a:t>P</a:t>
            </a:r>
            <a:r>
              <a:rPr sz="3600" spc="2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rotects</a:t>
            </a:r>
            <a:r>
              <a:rPr sz="3600" spc="-26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7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Antarctica</a:t>
            </a:r>
            <a:r>
              <a:rPr sz="3600" spc="-1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8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by</a:t>
            </a:r>
            <a:r>
              <a:rPr sz="3600" spc="-1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making </a:t>
            </a:r>
            <a:r>
              <a:rPr sz="3600" spc="-119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6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positive</a:t>
            </a:r>
            <a:r>
              <a:rPr sz="3600" spc="1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2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changes</a:t>
            </a:r>
            <a:r>
              <a:rPr sz="3600" spc="1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1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at</a:t>
            </a:r>
            <a:r>
              <a:rPr sz="3600" spc="7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3600" spc="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home.</a:t>
            </a:r>
            <a:endParaRPr sz="3600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063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7542" y="1023930"/>
            <a:ext cx="5385435" cy="669925"/>
          </a:xfrm>
          <a:custGeom>
            <a:avLst/>
            <a:gdLst/>
            <a:ahLst/>
            <a:cxnLst/>
            <a:rect l="l" t="t" r="r" b="b"/>
            <a:pathLst>
              <a:path w="5385434" h="669925">
                <a:moveTo>
                  <a:pt x="5384937" y="0"/>
                </a:moveTo>
                <a:lnTo>
                  <a:pt x="0" y="0"/>
                </a:lnTo>
                <a:lnTo>
                  <a:pt x="0" y="669511"/>
                </a:lnTo>
                <a:lnTo>
                  <a:pt x="5384937" y="669511"/>
                </a:lnTo>
                <a:lnTo>
                  <a:pt x="5384937" y="0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0081" y="976514"/>
            <a:ext cx="8882896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613785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DepotNew-Bold" panose="020B0803000000020004" pitchFamily="34" charset="0"/>
              </a:rPr>
              <a:t>MEET YOUR PEERS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46169" y="1579052"/>
            <a:ext cx="3773804" cy="3555365"/>
            <a:chOff x="1146169" y="1579052"/>
            <a:chExt cx="3773804" cy="3555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878" y="1591732"/>
              <a:ext cx="3252421" cy="32524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65219" y="1598102"/>
              <a:ext cx="3239770" cy="3239770"/>
            </a:xfrm>
            <a:custGeom>
              <a:avLst/>
              <a:gdLst/>
              <a:ahLst/>
              <a:cxnLst/>
              <a:rect l="l" t="t" r="r" b="b"/>
              <a:pathLst>
                <a:path w="3239770" h="3239770">
                  <a:moveTo>
                    <a:pt x="2765374" y="474333"/>
                  </a:moveTo>
                  <a:lnTo>
                    <a:pt x="2799255" y="509226"/>
                  </a:lnTo>
                  <a:lnTo>
                    <a:pt x="2831881" y="544871"/>
                  </a:lnTo>
                  <a:lnTo>
                    <a:pt x="2863253" y="581239"/>
                  </a:lnTo>
                  <a:lnTo>
                    <a:pt x="2893369" y="618301"/>
                  </a:lnTo>
                  <a:lnTo>
                    <a:pt x="2922231" y="656030"/>
                  </a:lnTo>
                  <a:lnTo>
                    <a:pt x="2949837" y="694397"/>
                  </a:lnTo>
                  <a:lnTo>
                    <a:pt x="2976189" y="733373"/>
                  </a:lnTo>
                  <a:lnTo>
                    <a:pt x="3001286" y="772930"/>
                  </a:lnTo>
                  <a:lnTo>
                    <a:pt x="3025129" y="813040"/>
                  </a:lnTo>
                  <a:lnTo>
                    <a:pt x="3047716" y="853675"/>
                  </a:lnTo>
                  <a:lnTo>
                    <a:pt x="3069048" y="894806"/>
                  </a:lnTo>
                  <a:lnTo>
                    <a:pt x="3089126" y="936404"/>
                  </a:lnTo>
                  <a:lnTo>
                    <a:pt x="3107949" y="978442"/>
                  </a:lnTo>
                  <a:lnTo>
                    <a:pt x="3125517" y="1020891"/>
                  </a:lnTo>
                  <a:lnTo>
                    <a:pt x="3141830" y="1063723"/>
                  </a:lnTo>
                  <a:lnTo>
                    <a:pt x="3156888" y="1106910"/>
                  </a:lnTo>
                  <a:lnTo>
                    <a:pt x="3170691" y="1150422"/>
                  </a:lnTo>
                  <a:lnTo>
                    <a:pt x="3183240" y="1194232"/>
                  </a:lnTo>
                  <a:lnTo>
                    <a:pt x="3194534" y="1238311"/>
                  </a:lnTo>
                  <a:lnTo>
                    <a:pt x="3204572" y="1282632"/>
                  </a:lnTo>
                  <a:lnTo>
                    <a:pt x="3213356" y="1327165"/>
                  </a:lnTo>
                  <a:lnTo>
                    <a:pt x="3220885" y="1371882"/>
                  </a:lnTo>
                  <a:lnTo>
                    <a:pt x="3227160" y="1416755"/>
                  </a:lnTo>
                  <a:lnTo>
                    <a:pt x="3232179" y="1461756"/>
                  </a:lnTo>
                  <a:lnTo>
                    <a:pt x="3235944" y="1506856"/>
                  </a:lnTo>
                  <a:lnTo>
                    <a:pt x="3238453" y="1552027"/>
                  </a:lnTo>
                  <a:lnTo>
                    <a:pt x="3239708" y="1597240"/>
                  </a:lnTo>
                  <a:lnTo>
                    <a:pt x="3239708" y="1642468"/>
                  </a:lnTo>
                  <a:lnTo>
                    <a:pt x="3238453" y="1687681"/>
                  </a:lnTo>
                  <a:lnTo>
                    <a:pt x="3235944" y="1732852"/>
                  </a:lnTo>
                  <a:lnTo>
                    <a:pt x="3232179" y="1777952"/>
                  </a:lnTo>
                  <a:lnTo>
                    <a:pt x="3227160" y="1822953"/>
                  </a:lnTo>
                  <a:lnTo>
                    <a:pt x="3220885" y="1867826"/>
                  </a:lnTo>
                  <a:lnTo>
                    <a:pt x="3213356" y="1912543"/>
                  </a:lnTo>
                  <a:lnTo>
                    <a:pt x="3204572" y="1957076"/>
                  </a:lnTo>
                  <a:lnTo>
                    <a:pt x="3194534" y="2001396"/>
                  </a:lnTo>
                  <a:lnTo>
                    <a:pt x="3183240" y="2045476"/>
                  </a:lnTo>
                  <a:lnTo>
                    <a:pt x="3170691" y="2089286"/>
                  </a:lnTo>
                  <a:lnTo>
                    <a:pt x="3156888" y="2132798"/>
                  </a:lnTo>
                  <a:lnTo>
                    <a:pt x="3141830" y="2175984"/>
                  </a:lnTo>
                  <a:lnTo>
                    <a:pt x="3125517" y="2218816"/>
                  </a:lnTo>
                  <a:lnTo>
                    <a:pt x="3107949" y="2261265"/>
                  </a:lnTo>
                  <a:lnTo>
                    <a:pt x="3089126" y="2303303"/>
                  </a:lnTo>
                  <a:lnTo>
                    <a:pt x="3069048" y="2344902"/>
                  </a:lnTo>
                  <a:lnTo>
                    <a:pt x="3047716" y="2386033"/>
                  </a:lnTo>
                  <a:lnTo>
                    <a:pt x="3025129" y="2426667"/>
                  </a:lnTo>
                  <a:lnTo>
                    <a:pt x="3001286" y="2466778"/>
                  </a:lnTo>
                  <a:lnTo>
                    <a:pt x="2976189" y="2506335"/>
                  </a:lnTo>
                  <a:lnTo>
                    <a:pt x="2949837" y="2545311"/>
                  </a:lnTo>
                  <a:lnTo>
                    <a:pt x="2922231" y="2583677"/>
                  </a:lnTo>
                  <a:lnTo>
                    <a:pt x="2893369" y="2621406"/>
                  </a:lnTo>
                  <a:lnTo>
                    <a:pt x="2863253" y="2658468"/>
                  </a:lnTo>
                  <a:lnTo>
                    <a:pt x="2831881" y="2694836"/>
                  </a:lnTo>
                  <a:lnTo>
                    <a:pt x="2799255" y="2730481"/>
                  </a:lnTo>
                  <a:lnTo>
                    <a:pt x="2765374" y="2765374"/>
                  </a:lnTo>
                  <a:lnTo>
                    <a:pt x="2730481" y="2799255"/>
                  </a:lnTo>
                  <a:lnTo>
                    <a:pt x="2694836" y="2831881"/>
                  </a:lnTo>
                  <a:lnTo>
                    <a:pt x="2658468" y="2863253"/>
                  </a:lnTo>
                  <a:lnTo>
                    <a:pt x="2621406" y="2893369"/>
                  </a:lnTo>
                  <a:lnTo>
                    <a:pt x="2583677" y="2922231"/>
                  </a:lnTo>
                  <a:lnTo>
                    <a:pt x="2545311" y="2949837"/>
                  </a:lnTo>
                  <a:lnTo>
                    <a:pt x="2506335" y="2976189"/>
                  </a:lnTo>
                  <a:lnTo>
                    <a:pt x="2466778" y="3001286"/>
                  </a:lnTo>
                  <a:lnTo>
                    <a:pt x="2426667" y="3025129"/>
                  </a:lnTo>
                  <a:lnTo>
                    <a:pt x="2386033" y="3047716"/>
                  </a:lnTo>
                  <a:lnTo>
                    <a:pt x="2344902" y="3069048"/>
                  </a:lnTo>
                  <a:lnTo>
                    <a:pt x="2303303" y="3089126"/>
                  </a:lnTo>
                  <a:lnTo>
                    <a:pt x="2261265" y="3107949"/>
                  </a:lnTo>
                  <a:lnTo>
                    <a:pt x="2218816" y="3125517"/>
                  </a:lnTo>
                  <a:lnTo>
                    <a:pt x="2175984" y="3141830"/>
                  </a:lnTo>
                  <a:lnTo>
                    <a:pt x="2132798" y="3156888"/>
                  </a:lnTo>
                  <a:lnTo>
                    <a:pt x="2089286" y="3170691"/>
                  </a:lnTo>
                  <a:lnTo>
                    <a:pt x="2045476" y="3183240"/>
                  </a:lnTo>
                  <a:lnTo>
                    <a:pt x="2001396" y="3194534"/>
                  </a:lnTo>
                  <a:lnTo>
                    <a:pt x="1957076" y="3204572"/>
                  </a:lnTo>
                  <a:lnTo>
                    <a:pt x="1912543" y="3213356"/>
                  </a:lnTo>
                  <a:lnTo>
                    <a:pt x="1867826" y="3220885"/>
                  </a:lnTo>
                  <a:lnTo>
                    <a:pt x="1822953" y="3227160"/>
                  </a:lnTo>
                  <a:lnTo>
                    <a:pt x="1777952" y="3232179"/>
                  </a:lnTo>
                  <a:lnTo>
                    <a:pt x="1732852" y="3235944"/>
                  </a:lnTo>
                  <a:lnTo>
                    <a:pt x="1687681" y="3238453"/>
                  </a:lnTo>
                  <a:lnTo>
                    <a:pt x="1642468" y="3239708"/>
                  </a:lnTo>
                  <a:lnTo>
                    <a:pt x="1597240" y="3239708"/>
                  </a:lnTo>
                  <a:lnTo>
                    <a:pt x="1552027" y="3238453"/>
                  </a:lnTo>
                  <a:lnTo>
                    <a:pt x="1506856" y="3235944"/>
                  </a:lnTo>
                  <a:lnTo>
                    <a:pt x="1461756" y="3232179"/>
                  </a:lnTo>
                  <a:lnTo>
                    <a:pt x="1416755" y="3227160"/>
                  </a:lnTo>
                  <a:lnTo>
                    <a:pt x="1371882" y="3220885"/>
                  </a:lnTo>
                  <a:lnTo>
                    <a:pt x="1327165" y="3213356"/>
                  </a:lnTo>
                  <a:lnTo>
                    <a:pt x="1282632" y="3204572"/>
                  </a:lnTo>
                  <a:lnTo>
                    <a:pt x="1238311" y="3194534"/>
                  </a:lnTo>
                  <a:lnTo>
                    <a:pt x="1194232" y="3183240"/>
                  </a:lnTo>
                  <a:lnTo>
                    <a:pt x="1150422" y="3170691"/>
                  </a:lnTo>
                  <a:lnTo>
                    <a:pt x="1106910" y="3156888"/>
                  </a:lnTo>
                  <a:lnTo>
                    <a:pt x="1063723" y="3141830"/>
                  </a:lnTo>
                  <a:lnTo>
                    <a:pt x="1020891" y="3125517"/>
                  </a:lnTo>
                  <a:lnTo>
                    <a:pt x="978442" y="3107949"/>
                  </a:lnTo>
                  <a:lnTo>
                    <a:pt x="936404" y="3089126"/>
                  </a:lnTo>
                  <a:lnTo>
                    <a:pt x="894806" y="3069048"/>
                  </a:lnTo>
                  <a:lnTo>
                    <a:pt x="853675" y="3047716"/>
                  </a:lnTo>
                  <a:lnTo>
                    <a:pt x="813040" y="3025129"/>
                  </a:lnTo>
                  <a:lnTo>
                    <a:pt x="772930" y="3001286"/>
                  </a:lnTo>
                  <a:lnTo>
                    <a:pt x="733373" y="2976189"/>
                  </a:lnTo>
                  <a:lnTo>
                    <a:pt x="694397" y="2949837"/>
                  </a:lnTo>
                  <a:lnTo>
                    <a:pt x="656030" y="2922231"/>
                  </a:lnTo>
                  <a:lnTo>
                    <a:pt x="618301" y="2893369"/>
                  </a:lnTo>
                  <a:lnTo>
                    <a:pt x="581239" y="2863253"/>
                  </a:lnTo>
                  <a:lnTo>
                    <a:pt x="544871" y="2831881"/>
                  </a:lnTo>
                  <a:lnTo>
                    <a:pt x="509226" y="2799255"/>
                  </a:lnTo>
                  <a:lnTo>
                    <a:pt x="474333" y="2765374"/>
                  </a:lnTo>
                  <a:lnTo>
                    <a:pt x="440452" y="2730481"/>
                  </a:lnTo>
                  <a:lnTo>
                    <a:pt x="407826" y="2694836"/>
                  </a:lnTo>
                  <a:lnTo>
                    <a:pt x="376455" y="2658468"/>
                  </a:lnTo>
                  <a:lnTo>
                    <a:pt x="346338" y="2621406"/>
                  </a:lnTo>
                  <a:lnTo>
                    <a:pt x="317477" y="2583677"/>
                  </a:lnTo>
                  <a:lnTo>
                    <a:pt x="289870" y="2545311"/>
                  </a:lnTo>
                  <a:lnTo>
                    <a:pt x="263518" y="2506335"/>
                  </a:lnTo>
                  <a:lnTo>
                    <a:pt x="238421" y="2466778"/>
                  </a:lnTo>
                  <a:lnTo>
                    <a:pt x="214579" y="2426667"/>
                  </a:lnTo>
                  <a:lnTo>
                    <a:pt x="191992" y="2386033"/>
                  </a:lnTo>
                  <a:lnTo>
                    <a:pt x="170659" y="2344902"/>
                  </a:lnTo>
                  <a:lnTo>
                    <a:pt x="150582" y="2303303"/>
                  </a:lnTo>
                  <a:lnTo>
                    <a:pt x="131759" y="2261265"/>
                  </a:lnTo>
                  <a:lnTo>
                    <a:pt x="114191" y="2218816"/>
                  </a:lnTo>
                  <a:lnTo>
                    <a:pt x="97878" y="2175984"/>
                  </a:lnTo>
                  <a:lnTo>
                    <a:pt x="82820" y="2132798"/>
                  </a:lnTo>
                  <a:lnTo>
                    <a:pt x="69016" y="2089286"/>
                  </a:lnTo>
                  <a:lnTo>
                    <a:pt x="56468" y="2045476"/>
                  </a:lnTo>
                  <a:lnTo>
                    <a:pt x="45174" y="2001396"/>
                  </a:lnTo>
                  <a:lnTo>
                    <a:pt x="35135" y="1957076"/>
                  </a:lnTo>
                  <a:lnTo>
                    <a:pt x="26351" y="1912543"/>
                  </a:lnTo>
                  <a:lnTo>
                    <a:pt x="18822" y="1867826"/>
                  </a:lnTo>
                  <a:lnTo>
                    <a:pt x="12548" y="1822953"/>
                  </a:lnTo>
                  <a:lnTo>
                    <a:pt x="7529" y="1777952"/>
                  </a:lnTo>
                  <a:lnTo>
                    <a:pt x="3764" y="1732852"/>
                  </a:lnTo>
                  <a:lnTo>
                    <a:pt x="1254" y="1687681"/>
                  </a:lnTo>
                  <a:lnTo>
                    <a:pt x="0" y="1642468"/>
                  </a:lnTo>
                  <a:lnTo>
                    <a:pt x="0" y="1597240"/>
                  </a:lnTo>
                  <a:lnTo>
                    <a:pt x="1254" y="1552027"/>
                  </a:lnTo>
                  <a:lnTo>
                    <a:pt x="3764" y="1506856"/>
                  </a:lnTo>
                  <a:lnTo>
                    <a:pt x="7529" y="1461756"/>
                  </a:lnTo>
                  <a:lnTo>
                    <a:pt x="12548" y="1416755"/>
                  </a:lnTo>
                  <a:lnTo>
                    <a:pt x="18822" y="1371882"/>
                  </a:lnTo>
                  <a:lnTo>
                    <a:pt x="26351" y="1327165"/>
                  </a:lnTo>
                  <a:lnTo>
                    <a:pt x="35135" y="1282632"/>
                  </a:lnTo>
                  <a:lnTo>
                    <a:pt x="45174" y="1238311"/>
                  </a:lnTo>
                  <a:lnTo>
                    <a:pt x="56468" y="1194232"/>
                  </a:lnTo>
                  <a:lnTo>
                    <a:pt x="69016" y="1150422"/>
                  </a:lnTo>
                  <a:lnTo>
                    <a:pt x="82820" y="1106910"/>
                  </a:lnTo>
                  <a:lnTo>
                    <a:pt x="97878" y="1063723"/>
                  </a:lnTo>
                  <a:lnTo>
                    <a:pt x="114191" y="1020891"/>
                  </a:lnTo>
                  <a:lnTo>
                    <a:pt x="131759" y="978442"/>
                  </a:lnTo>
                  <a:lnTo>
                    <a:pt x="150582" y="936404"/>
                  </a:lnTo>
                  <a:lnTo>
                    <a:pt x="170659" y="894806"/>
                  </a:lnTo>
                  <a:lnTo>
                    <a:pt x="191992" y="853675"/>
                  </a:lnTo>
                  <a:lnTo>
                    <a:pt x="214579" y="813040"/>
                  </a:lnTo>
                  <a:lnTo>
                    <a:pt x="238421" y="772930"/>
                  </a:lnTo>
                  <a:lnTo>
                    <a:pt x="263518" y="733373"/>
                  </a:lnTo>
                  <a:lnTo>
                    <a:pt x="289870" y="694397"/>
                  </a:lnTo>
                  <a:lnTo>
                    <a:pt x="317477" y="656030"/>
                  </a:lnTo>
                  <a:lnTo>
                    <a:pt x="346338" y="618301"/>
                  </a:lnTo>
                  <a:lnTo>
                    <a:pt x="376455" y="581239"/>
                  </a:lnTo>
                  <a:lnTo>
                    <a:pt x="407826" y="544871"/>
                  </a:lnTo>
                  <a:lnTo>
                    <a:pt x="440452" y="509226"/>
                  </a:lnTo>
                  <a:lnTo>
                    <a:pt x="474333" y="474333"/>
                  </a:lnTo>
                  <a:lnTo>
                    <a:pt x="509226" y="440452"/>
                  </a:lnTo>
                  <a:lnTo>
                    <a:pt x="544871" y="407826"/>
                  </a:lnTo>
                  <a:lnTo>
                    <a:pt x="581239" y="376455"/>
                  </a:lnTo>
                  <a:lnTo>
                    <a:pt x="618301" y="346338"/>
                  </a:lnTo>
                  <a:lnTo>
                    <a:pt x="656030" y="317477"/>
                  </a:lnTo>
                  <a:lnTo>
                    <a:pt x="694397" y="289870"/>
                  </a:lnTo>
                  <a:lnTo>
                    <a:pt x="733373" y="263518"/>
                  </a:lnTo>
                  <a:lnTo>
                    <a:pt x="772930" y="238421"/>
                  </a:lnTo>
                  <a:lnTo>
                    <a:pt x="813040" y="214579"/>
                  </a:lnTo>
                  <a:lnTo>
                    <a:pt x="853675" y="191992"/>
                  </a:lnTo>
                  <a:lnTo>
                    <a:pt x="894806" y="170659"/>
                  </a:lnTo>
                  <a:lnTo>
                    <a:pt x="936404" y="150582"/>
                  </a:lnTo>
                  <a:lnTo>
                    <a:pt x="978442" y="131759"/>
                  </a:lnTo>
                  <a:lnTo>
                    <a:pt x="1020891" y="114191"/>
                  </a:lnTo>
                  <a:lnTo>
                    <a:pt x="1063723" y="97878"/>
                  </a:lnTo>
                  <a:lnTo>
                    <a:pt x="1106910" y="82820"/>
                  </a:lnTo>
                  <a:lnTo>
                    <a:pt x="1150422" y="69016"/>
                  </a:lnTo>
                  <a:lnTo>
                    <a:pt x="1194232" y="56468"/>
                  </a:lnTo>
                  <a:lnTo>
                    <a:pt x="1238311" y="45174"/>
                  </a:lnTo>
                  <a:lnTo>
                    <a:pt x="1282632" y="35135"/>
                  </a:lnTo>
                  <a:lnTo>
                    <a:pt x="1327165" y="26351"/>
                  </a:lnTo>
                  <a:lnTo>
                    <a:pt x="1371882" y="18822"/>
                  </a:lnTo>
                  <a:lnTo>
                    <a:pt x="1416755" y="12548"/>
                  </a:lnTo>
                  <a:lnTo>
                    <a:pt x="1461756" y="7529"/>
                  </a:lnTo>
                  <a:lnTo>
                    <a:pt x="1506856" y="3764"/>
                  </a:lnTo>
                  <a:lnTo>
                    <a:pt x="1552027" y="1254"/>
                  </a:lnTo>
                  <a:lnTo>
                    <a:pt x="1597240" y="0"/>
                  </a:lnTo>
                  <a:lnTo>
                    <a:pt x="1642468" y="0"/>
                  </a:lnTo>
                  <a:lnTo>
                    <a:pt x="1687681" y="1254"/>
                  </a:lnTo>
                  <a:lnTo>
                    <a:pt x="1732852" y="3764"/>
                  </a:lnTo>
                  <a:lnTo>
                    <a:pt x="1777952" y="7529"/>
                  </a:lnTo>
                  <a:lnTo>
                    <a:pt x="1822953" y="12548"/>
                  </a:lnTo>
                  <a:lnTo>
                    <a:pt x="1867826" y="18822"/>
                  </a:lnTo>
                  <a:lnTo>
                    <a:pt x="1912543" y="26351"/>
                  </a:lnTo>
                  <a:lnTo>
                    <a:pt x="1957076" y="35135"/>
                  </a:lnTo>
                  <a:lnTo>
                    <a:pt x="2001396" y="45174"/>
                  </a:lnTo>
                  <a:lnTo>
                    <a:pt x="2045476" y="56468"/>
                  </a:lnTo>
                  <a:lnTo>
                    <a:pt x="2089286" y="69016"/>
                  </a:lnTo>
                  <a:lnTo>
                    <a:pt x="2132798" y="82820"/>
                  </a:lnTo>
                  <a:lnTo>
                    <a:pt x="2175984" y="97878"/>
                  </a:lnTo>
                  <a:lnTo>
                    <a:pt x="2218816" y="114191"/>
                  </a:lnTo>
                  <a:lnTo>
                    <a:pt x="2261265" y="131759"/>
                  </a:lnTo>
                  <a:lnTo>
                    <a:pt x="2303303" y="150582"/>
                  </a:lnTo>
                  <a:lnTo>
                    <a:pt x="2344902" y="170659"/>
                  </a:lnTo>
                  <a:lnTo>
                    <a:pt x="2386033" y="191992"/>
                  </a:lnTo>
                  <a:lnTo>
                    <a:pt x="2426667" y="214579"/>
                  </a:lnTo>
                  <a:lnTo>
                    <a:pt x="2466778" y="238421"/>
                  </a:lnTo>
                  <a:lnTo>
                    <a:pt x="2506335" y="263518"/>
                  </a:lnTo>
                  <a:lnTo>
                    <a:pt x="2545311" y="289870"/>
                  </a:lnTo>
                  <a:lnTo>
                    <a:pt x="2583677" y="317477"/>
                  </a:lnTo>
                  <a:lnTo>
                    <a:pt x="2621406" y="346338"/>
                  </a:lnTo>
                  <a:lnTo>
                    <a:pt x="2658468" y="376455"/>
                  </a:lnTo>
                  <a:lnTo>
                    <a:pt x="2694836" y="407826"/>
                  </a:lnTo>
                  <a:lnTo>
                    <a:pt x="2730481" y="440452"/>
                  </a:lnTo>
                  <a:lnTo>
                    <a:pt x="2765374" y="4743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86905" y="4250137"/>
              <a:ext cx="2032635" cy="883919"/>
            </a:xfrm>
            <a:custGeom>
              <a:avLst/>
              <a:gdLst/>
              <a:ahLst/>
              <a:cxnLst/>
              <a:rect l="l" t="t" r="r" b="b"/>
              <a:pathLst>
                <a:path w="2032635" h="883920">
                  <a:moveTo>
                    <a:pt x="938828" y="0"/>
                  </a:moveTo>
                  <a:lnTo>
                    <a:pt x="888174" y="3645"/>
                  </a:lnTo>
                  <a:lnTo>
                    <a:pt x="839773" y="14242"/>
                  </a:lnTo>
                  <a:lnTo>
                    <a:pt x="794136" y="31281"/>
                  </a:lnTo>
                  <a:lnTo>
                    <a:pt x="751772" y="54251"/>
                  </a:lnTo>
                  <a:lnTo>
                    <a:pt x="713190" y="82643"/>
                  </a:lnTo>
                  <a:lnTo>
                    <a:pt x="678901" y="115947"/>
                  </a:lnTo>
                  <a:lnTo>
                    <a:pt x="649414" y="153652"/>
                  </a:lnTo>
                  <a:lnTo>
                    <a:pt x="625240" y="195249"/>
                  </a:lnTo>
                  <a:lnTo>
                    <a:pt x="606887" y="240229"/>
                  </a:lnTo>
                  <a:lnTo>
                    <a:pt x="594865" y="288080"/>
                  </a:lnTo>
                  <a:lnTo>
                    <a:pt x="586607" y="287392"/>
                  </a:lnTo>
                  <a:lnTo>
                    <a:pt x="578256" y="287028"/>
                  </a:lnTo>
                  <a:lnTo>
                    <a:pt x="569818" y="287028"/>
                  </a:lnTo>
                  <a:lnTo>
                    <a:pt x="519656" y="291229"/>
                  </a:lnTo>
                  <a:lnTo>
                    <a:pt x="472196" y="303372"/>
                  </a:lnTo>
                  <a:lnTo>
                    <a:pt x="428124" y="322771"/>
                  </a:lnTo>
                  <a:lnTo>
                    <a:pt x="388126" y="348740"/>
                  </a:lnTo>
                  <a:lnTo>
                    <a:pt x="352887" y="380592"/>
                  </a:lnTo>
                  <a:lnTo>
                    <a:pt x="323093" y="417641"/>
                  </a:lnTo>
                  <a:lnTo>
                    <a:pt x="299429" y="459200"/>
                  </a:lnTo>
                  <a:lnTo>
                    <a:pt x="280500" y="452803"/>
                  </a:lnTo>
                  <a:lnTo>
                    <a:pt x="260843" y="448122"/>
                  </a:lnTo>
                  <a:lnTo>
                    <a:pt x="240545" y="445247"/>
                  </a:lnTo>
                  <a:lnTo>
                    <a:pt x="219694" y="444268"/>
                  </a:lnTo>
                  <a:lnTo>
                    <a:pt x="175418" y="448732"/>
                  </a:lnTo>
                  <a:lnTo>
                    <a:pt x="134179" y="461533"/>
                  </a:lnTo>
                  <a:lnTo>
                    <a:pt x="96861" y="481788"/>
                  </a:lnTo>
                  <a:lnTo>
                    <a:pt x="64346" y="508615"/>
                  </a:lnTo>
                  <a:lnTo>
                    <a:pt x="37520" y="541129"/>
                  </a:lnTo>
                  <a:lnTo>
                    <a:pt x="17264" y="578447"/>
                  </a:lnTo>
                  <a:lnTo>
                    <a:pt x="4463" y="619686"/>
                  </a:lnTo>
                  <a:lnTo>
                    <a:pt x="0" y="663962"/>
                  </a:lnTo>
                  <a:lnTo>
                    <a:pt x="4463" y="708238"/>
                  </a:lnTo>
                  <a:lnTo>
                    <a:pt x="17264" y="749477"/>
                  </a:lnTo>
                  <a:lnTo>
                    <a:pt x="37520" y="786795"/>
                  </a:lnTo>
                  <a:lnTo>
                    <a:pt x="64346" y="819310"/>
                  </a:lnTo>
                  <a:lnTo>
                    <a:pt x="96861" y="846136"/>
                  </a:lnTo>
                  <a:lnTo>
                    <a:pt x="134179" y="866392"/>
                  </a:lnTo>
                  <a:lnTo>
                    <a:pt x="175418" y="879193"/>
                  </a:lnTo>
                  <a:lnTo>
                    <a:pt x="219694" y="883657"/>
                  </a:lnTo>
                  <a:lnTo>
                    <a:pt x="1813057" y="883657"/>
                  </a:lnTo>
                  <a:lnTo>
                    <a:pt x="1862035" y="878164"/>
                  </a:lnTo>
                  <a:lnTo>
                    <a:pt x="1907271" y="862460"/>
                  </a:lnTo>
                  <a:lnTo>
                    <a:pt x="1947487" y="837715"/>
                  </a:lnTo>
                  <a:lnTo>
                    <a:pt x="1981405" y="805116"/>
                  </a:lnTo>
                  <a:lnTo>
                    <a:pt x="2007748" y="765847"/>
                  </a:lnTo>
                  <a:lnTo>
                    <a:pt x="2025240" y="721095"/>
                  </a:lnTo>
                  <a:lnTo>
                    <a:pt x="2032601" y="672045"/>
                  </a:lnTo>
                  <a:lnTo>
                    <a:pt x="2029769" y="627636"/>
                  </a:lnTo>
                  <a:lnTo>
                    <a:pt x="2018493" y="585956"/>
                  </a:lnTo>
                  <a:lnTo>
                    <a:pt x="1999623" y="547918"/>
                  </a:lnTo>
                  <a:lnTo>
                    <a:pt x="1974011" y="514440"/>
                  </a:lnTo>
                  <a:lnTo>
                    <a:pt x="1942506" y="486435"/>
                  </a:lnTo>
                  <a:lnTo>
                    <a:pt x="1905959" y="464820"/>
                  </a:lnTo>
                  <a:lnTo>
                    <a:pt x="1865220" y="450509"/>
                  </a:lnTo>
                  <a:lnTo>
                    <a:pt x="1821140" y="444418"/>
                  </a:lnTo>
                  <a:lnTo>
                    <a:pt x="1776463" y="447297"/>
                  </a:lnTo>
                  <a:lnTo>
                    <a:pt x="1734555" y="458717"/>
                  </a:lnTo>
                  <a:lnTo>
                    <a:pt x="1721196" y="412882"/>
                  </a:lnTo>
                  <a:lnTo>
                    <a:pt x="1701973" y="369882"/>
                  </a:lnTo>
                  <a:lnTo>
                    <a:pt x="1677354" y="330185"/>
                  </a:lnTo>
                  <a:lnTo>
                    <a:pt x="1647808" y="294261"/>
                  </a:lnTo>
                  <a:lnTo>
                    <a:pt x="1613803" y="262577"/>
                  </a:lnTo>
                  <a:lnTo>
                    <a:pt x="1575808" y="235603"/>
                  </a:lnTo>
                  <a:lnTo>
                    <a:pt x="1534290" y="213807"/>
                  </a:lnTo>
                  <a:lnTo>
                    <a:pt x="1489719" y="197658"/>
                  </a:lnTo>
                  <a:lnTo>
                    <a:pt x="1442563" y="187625"/>
                  </a:lnTo>
                  <a:lnTo>
                    <a:pt x="1393290" y="184176"/>
                  </a:lnTo>
                  <a:lnTo>
                    <a:pt x="1358197" y="185920"/>
                  </a:lnTo>
                  <a:lnTo>
                    <a:pt x="1324098" y="191038"/>
                  </a:lnTo>
                  <a:lnTo>
                    <a:pt x="1291157" y="199361"/>
                  </a:lnTo>
                  <a:lnTo>
                    <a:pt x="1259539" y="210718"/>
                  </a:lnTo>
                  <a:lnTo>
                    <a:pt x="1236249" y="166071"/>
                  </a:lnTo>
                  <a:lnTo>
                    <a:pt x="1207001" y="125494"/>
                  </a:lnTo>
                  <a:lnTo>
                    <a:pt x="1172373" y="89567"/>
                  </a:lnTo>
                  <a:lnTo>
                    <a:pt x="1132946" y="58871"/>
                  </a:lnTo>
                  <a:lnTo>
                    <a:pt x="1089298" y="33985"/>
                  </a:lnTo>
                  <a:lnTo>
                    <a:pt x="1042009" y="15491"/>
                  </a:lnTo>
                  <a:lnTo>
                    <a:pt x="991659" y="3969"/>
                  </a:lnTo>
                  <a:lnTo>
                    <a:pt x="938828" y="0"/>
                  </a:lnTo>
                  <a:close/>
                </a:path>
              </a:pathLst>
            </a:custGeom>
            <a:solidFill>
              <a:srgbClr val="F8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55132" y="4631072"/>
            <a:ext cx="2879090" cy="348813"/>
          </a:xfrm>
          <a:prstGeom prst="rect">
            <a:avLst/>
          </a:prstGeom>
          <a:solidFill>
            <a:srgbClr val="F43661"/>
          </a:solidFill>
        </p:spPr>
        <p:txBody>
          <a:bodyPr vert="horz" wrap="square" lIns="0" tIns="1016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80"/>
              </a:spcBef>
            </a:pPr>
            <a:r>
              <a:rPr sz="2200" b="1" dirty="0">
                <a:solidFill>
                  <a:srgbClr val="FFFFFF"/>
                </a:solidFill>
                <a:latin typeface="DepotNew-Bold" panose="020B0803000000020004" pitchFamily="34" charset="0"/>
                <a:cs typeface="Tahoma"/>
              </a:rPr>
              <a:t>MANDY SPEERS VOLPE</a:t>
            </a:r>
            <a:endParaRPr sz="2200" dirty="0">
              <a:latin typeface="DepotNew-Bold" panose="020B0803000000020004" pitchFamily="34" charset="0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3403" y="1479955"/>
            <a:ext cx="1540510" cy="669925"/>
          </a:xfrm>
          <a:custGeom>
            <a:avLst/>
            <a:gdLst/>
            <a:ahLst/>
            <a:cxnLst/>
            <a:rect l="l" t="t" r="r" b="b"/>
            <a:pathLst>
              <a:path w="1540510" h="669925">
                <a:moveTo>
                  <a:pt x="711310" y="0"/>
                </a:moveTo>
                <a:lnTo>
                  <a:pt x="663590" y="4290"/>
                </a:lnTo>
                <a:lnTo>
                  <a:pt x="618688" y="16660"/>
                </a:lnTo>
                <a:lnTo>
                  <a:pt x="577358" y="36353"/>
                </a:lnTo>
                <a:lnTo>
                  <a:pt x="540355" y="62616"/>
                </a:lnTo>
                <a:lnTo>
                  <a:pt x="508434" y="94693"/>
                </a:lnTo>
                <a:lnTo>
                  <a:pt x="482350" y="131830"/>
                </a:lnTo>
                <a:lnTo>
                  <a:pt x="462858" y="173272"/>
                </a:lnTo>
                <a:lnTo>
                  <a:pt x="450711" y="218264"/>
                </a:lnTo>
                <a:lnTo>
                  <a:pt x="438127" y="217465"/>
                </a:lnTo>
                <a:lnTo>
                  <a:pt x="431735" y="217465"/>
                </a:lnTo>
                <a:lnTo>
                  <a:pt x="379067" y="223635"/>
                </a:lnTo>
                <a:lnTo>
                  <a:pt x="330822" y="241191"/>
                </a:lnTo>
                <a:lnTo>
                  <a:pt x="288423" y="268707"/>
                </a:lnTo>
                <a:lnTo>
                  <a:pt x="253296" y="304756"/>
                </a:lnTo>
                <a:lnTo>
                  <a:pt x="226865" y="347912"/>
                </a:lnTo>
                <a:lnTo>
                  <a:pt x="212521" y="343066"/>
                </a:lnTo>
                <a:lnTo>
                  <a:pt x="197626" y="339518"/>
                </a:lnTo>
                <a:lnTo>
                  <a:pt x="182246" y="337338"/>
                </a:lnTo>
                <a:lnTo>
                  <a:pt x="166448" y="336596"/>
                </a:lnTo>
                <a:lnTo>
                  <a:pt x="122202" y="342543"/>
                </a:lnTo>
                <a:lnTo>
                  <a:pt x="82442" y="359324"/>
                </a:lnTo>
                <a:lnTo>
                  <a:pt x="48754" y="385353"/>
                </a:lnTo>
                <a:lnTo>
                  <a:pt x="22726" y="419042"/>
                </a:lnTo>
                <a:lnTo>
                  <a:pt x="5946" y="458806"/>
                </a:lnTo>
                <a:lnTo>
                  <a:pt x="0" y="503057"/>
                </a:lnTo>
                <a:lnTo>
                  <a:pt x="5946" y="547306"/>
                </a:lnTo>
                <a:lnTo>
                  <a:pt x="22726" y="587068"/>
                </a:lnTo>
                <a:lnTo>
                  <a:pt x="48754" y="620755"/>
                </a:lnTo>
                <a:lnTo>
                  <a:pt x="82442" y="646781"/>
                </a:lnTo>
                <a:lnTo>
                  <a:pt x="122202" y="663560"/>
                </a:lnTo>
                <a:lnTo>
                  <a:pt x="166448" y="669505"/>
                </a:lnTo>
                <a:lnTo>
                  <a:pt x="1373684" y="669505"/>
                </a:lnTo>
                <a:lnTo>
                  <a:pt x="1416729" y="663875"/>
                </a:lnTo>
                <a:lnTo>
                  <a:pt x="1455694" y="647915"/>
                </a:lnTo>
                <a:lnTo>
                  <a:pt x="1489041" y="623039"/>
                </a:lnTo>
                <a:lnTo>
                  <a:pt x="1515235" y="590672"/>
                </a:lnTo>
                <a:lnTo>
                  <a:pt x="1532738" y="552243"/>
                </a:lnTo>
                <a:lnTo>
                  <a:pt x="1540015" y="509178"/>
                </a:lnTo>
                <a:lnTo>
                  <a:pt x="1535702" y="464742"/>
                </a:lnTo>
                <a:lnTo>
                  <a:pt x="1520399" y="424390"/>
                </a:lnTo>
                <a:lnTo>
                  <a:pt x="1495631" y="389767"/>
                </a:lnTo>
                <a:lnTo>
                  <a:pt x="1462925" y="362518"/>
                </a:lnTo>
                <a:lnTo>
                  <a:pt x="1423808" y="344285"/>
                </a:lnTo>
                <a:lnTo>
                  <a:pt x="1379805" y="336715"/>
                </a:lnTo>
                <a:lnTo>
                  <a:pt x="1329777" y="342454"/>
                </a:lnTo>
                <a:lnTo>
                  <a:pt x="1314206" y="347548"/>
                </a:lnTo>
                <a:lnTo>
                  <a:pt x="1300845" y="304460"/>
                </a:lnTo>
                <a:lnTo>
                  <a:pt x="1280680" y="264867"/>
                </a:lnTo>
                <a:lnTo>
                  <a:pt x="1254406" y="229463"/>
                </a:lnTo>
                <a:lnTo>
                  <a:pt x="1222714" y="198941"/>
                </a:lnTo>
                <a:lnTo>
                  <a:pt x="1186299" y="173993"/>
                </a:lnTo>
                <a:lnTo>
                  <a:pt x="1145853" y="155315"/>
                </a:lnTo>
                <a:lnTo>
                  <a:pt x="1102068" y="143600"/>
                </a:lnTo>
                <a:lnTo>
                  <a:pt x="1055639" y="139541"/>
                </a:lnTo>
                <a:lnTo>
                  <a:pt x="1029051" y="140861"/>
                </a:lnTo>
                <a:lnTo>
                  <a:pt x="1003216" y="144737"/>
                </a:lnTo>
                <a:lnTo>
                  <a:pt x="978260" y="151041"/>
                </a:lnTo>
                <a:lnTo>
                  <a:pt x="954310" y="159645"/>
                </a:lnTo>
                <a:lnTo>
                  <a:pt x="929753" y="115205"/>
                </a:lnTo>
                <a:lnTo>
                  <a:pt x="897433" y="76510"/>
                </a:lnTo>
                <a:lnTo>
                  <a:pt x="858388" y="44599"/>
                </a:lnTo>
                <a:lnTo>
                  <a:pt x="813659" y="20516"/>
                </a:lnTo>
                <a:lnTo>
                  <a:pt x="764287" y="5302"/>
                </a:lnTo>
                <a:lnTo>
                  <a:pt x="71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7505" y="2036580"/>
            <a:ext cx="6198235" cy="1871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Mandy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Speers</a:t>
            </a:r>
            <a:r>
              <a:rPr sz="1700" spc="-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Volpe,</a:t>
            </a:r>
            <a:r>
              <a:rPr sz="1700" spc="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Designer</a:t>
            </a:r>
            <a:r>
              <a:rPr sz="17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&amp;</a:t>
            </a:r>
            <a:r>
              <a:rPr sz="17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Photographer,</a:t>
            </a:r>
            <a:r>
              <a:rPr sz="17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NYC</a:t>
            </a:r>
            <a:endParaRPr sz="1700" dirty="0">
              <a:latin typeface="Rubik" pitchFamily="2" charset="-79"/>
              <a:cs typeface="Rubik" pitchFamily="2" charset="-79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 dirty="0">
              <a:latin typeface="Rubik" pitchFamily="2" charset="-79"/>
              <a:cs typeface="Rubik" pitchFamily="2" charset="-79"/>
            </a:endParaRPr>
          </a:p>
          <a:p>
            <a:pPr marL="20955" marR="5080">
              <a:lnSpc>
                <a:spcPct val="101899"/>
              </a:lnSpc>
            </a:pPr>
            <a:r>
              <a:rPr sz="17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When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Mandy </a:t>
            </a:r>
            <a:r>
              <a:rPr sz="17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and husband Noel </a:t>
            </a:r>
            <a:r>
              <a:rPr sz="17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arrived </a:t>
            </a:r>
            <a:r>
              <a:rPr sz="17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home </a:t>
            </a:r>
            <a:r>
              <a:rPr sz="17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sz="1700" spc="-1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 </a:t>
            </a:r>
            <a:r>
              <a:rPr sz="17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“life- </a:t>
            </a:r>
            <a:r>
              <a:rPr sz="1700" spc="-5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changing” 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Antarctic expedition </a:t>
            </a:r>
            <a:r>
              <a:rPr sz="1700" spc="-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2018, </a:t>
            </a:r>
            <a:r>
              <a:rPr sz="1700" spc="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they began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transitioning</a:t>
            </a:r>
            <a:r>
              <a:rPr sz="1700" spc="8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to</a:t>
            </a:r>
            <a:r>
              <a:rPr sz="1700" spc="1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plastic-free</a:t>
            </a:r>
            <a:r>
              <a:rPr sz="1700" spc="9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living;</a:t>
            </a:r>
            <a:r>
              <a:rPr sz="1700" spc="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from</a:t>
            </a:r>
            <a:r>
              <a:rPr sz="1700" spc="1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ditching</a:t>
            </a:r>
            <a:r>
              <a:rPr sz="1700" spc="8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 </a:t>
            </a:r>
            <a:r>
              <a:rPr sz="17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single 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use </a:t>
            </a:r>
            <a:r>
              <a:rPr sz="17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water 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bottles </a:t>
            </a:r>
            <a:r>
              <a:rPr sz="1700" spc="-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at </a:t>
            </a:r>
            <a:r>
              <a:rPr sz="1700" spc="3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 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gym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to </a:t>
            </a:r>
            <a:r>
              <a:rPr sz="17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saying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no 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to </a:t>
            </a:r>
            <a:r>
              <a:rPr sz="17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plastic </a:t>
            </a:r>
            <a:r>
              <a:rPr sz="1700" spc="-5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in</a:t>
            </a:r>
            <a:r>
              <a:rPr sz="1700" spc="-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everyday</a:t>
            </a:r>
            <a:r>
              <a:rPr sz="1700" spc="-6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life.</a:t>
            </a:r>
            <a:r>
              <a:rPr sz="1700" spc="-18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endParaRPr sz="17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6271" y="4242911"/>
            <a:ext cx="6155690" cy="106304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700" spc="8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Mandy 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has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also </a:t>
            </a:r>
            <a:r>
              <a:rPr sz="17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shared </a:t>
            </a:r>
            <a:r>
              <a:rPr sz="17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her </a:t>
            </a:r>
            <a:r>
              <a:rPr sz="17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experience </a:t>
            </a:r>
            <a:r>
              <a:rPr sz="1700" spc="-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with </a:t>
            </a:r>
            <a:r>
              <a:rPr sz="17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“more </a:t>
            </a:r>
            <a:r>
              <a:rPr sz="1700" spc="-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people </a:t>
            </a:r>
            <a:r>
              <a:rPr sz="17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than </a:t>
            </a:r>
            <a:r>
              <a:rPr sz="17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I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can </a:t>
            </a:r>
            <a:r>
              <a:rPr sz="1700" spc="-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count” 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explaining 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 </a:t>
            </a:r>
            <a:r>
              <a:rPr sz="1700" spc="2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network </a:t>
            </a:r>
            <a:r>
              <a:rPr sz="1700" spc="-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of 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organisations </a:t>
            </a:r>
            <a:r>
              <a:rPr sz="1700" spc="-5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 support</a:t>
            </a:r>
            <a:r>
              <a:rPr sz="1700" spc="-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 p</a:t>
            </a:r>
            <a:r>
              <a:rPr sz="1700" spc="-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7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</a:t>
            </a:r>
            <a:r>
              <a:rPr sz="17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tection 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</a:t>
            </a:r>
            <a:r>
              <a:rPr sz="17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f</a:t>
            </a:r>
            <a:r>
              <a:rPr sz="1700" spc="-1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1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</a:t>
            </a:r>
            <a:r>
              <a:rPr sz="1700" spc="10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n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ta</a:t>
            </a:r>
            <a:r>
              <a:rPr sz="17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700" spc="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ctica and</a:t>
            </a:r>
            <a:r>
              <a:rPr sz="1700" spc="-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  </a:t>
            </a:r>
            <a:r>
              <a:rPr sz="1700" spc="7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measu</a:t>
            </a:r>
            <a:r>
              <a:rPr sz="17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700" spc="4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es</a:t>
            </a:r>
            <a:r>
              <a:rPr sz="1700" spc="-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visitors mu</a:t>
            </a:r>
            <a:r>
              <a:rPr sz="1700" spc="4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s</a:t>
            </a:r>
            <a:r>
              <a:rPr sz="1700" spc="-6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</a:t>
            </a:r>
            <a:r>
              <a:rPr sz="1700" spc="-8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f</a:t>
            </a:r>
            <a:r>
              <a:rPr sz="17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oll</a:t>
            </a:r>
            <a:r>
              <a:rPr sz="1700" spc="-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o</a:t>
            </a:r>
            <a:r>
              <a:rPr sz="17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w</a:t>
            </a:r>
            <a:r>
              <a:rPr sz="1700" spc="-1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when</a:t>
            </a:r>
            <a:r>
              <a:rPr sz="1700" spc="-1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t</a:t>
            </a:r>
            <a:r>
              <a:rPr sz="1700" spc="-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700" spc="2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a</a:t>
            </a:r>
            <a:r>
              <a:rPr sz="1700" spc="8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v</a:t>
            </a:r>
            <a:r>
              <a:rPr sz="1700" spc="-1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elling</a:t>
            </a:r>
            <a:r>
              <a:rPr sz="1700" spc="-5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the</a:t>
            </a:r>
            <a:r>
              <a:rPr sz="1700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r</a:t>
            </a:r>
            <a:r>
              <a:rPr sz="1700" spc="-95" dirty="0">
                <a:solidFill>
                  <a:srgbClr val="FFFFFF"/>
                </a:solidFill>
                <a:latin typeface="Rubik" pitchFamily="2" charset="-79"/>
                <a:cs typeface="Rubik" pitchFamily="2" charset="-79"/>
              </a:rPr>
              <a:t>e.</a:t>
            </a:r>
            <a:endParaRPr sz="1700" dirty="0"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7542" y="1023930"/>
            <a:ext cx="5385435" cy="669925"/>
          </a:xfrm>
          <a:custGeom>
            <a:avLst/>
            <a:gdLst/>
            <a:ahLst/>
            <a:cxnLst/>
            <a:rect l="l" t="t" r="r" b="b"/>
            <a:pathLst>
              <a:path w="5385434" h="669925">
                <a:moveTo>
                  <a:pt x="5384937" y="0"/>
                </a:moveTo>
                <a:lnTo>
                  <a:pt x="0" y="0"/>
                </a:lnTo>
                <a:lnTo>
                  <a:pt x="0" y="669511"/>
                </a:lnTo>
                <a:lnTo>
                  <a:pt x="5384937" y="669511"/>
                </a:lnTo>
                <a:lnTo>
                  <a:pt x="5384937" y="0"/>
                </a:lnTo>
                <a:close/>
              </a:path>
            </a:pathLst>
          </a:custGeom>
          <a:solidFill>
            <a:srgbClr val="F43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4033" y="942367"/>
            <a:ext cx="859894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785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latin typeface="DepotNew-Bold" panose="020B0803000000020004" pitchFamily="34" charset="0"/>
              </a:rPr>
              <a:t>MEET YOUR PEERS</a:t>
            </a:r>
            <a:endParaRPr spc="-450" dirty="0">
              <a:latin typeface="DepotNew-Bold" panose="020B08030000000200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93895">
              <a:lnSpc>
                <a:spcPct val="100000"/>
              </a:lnSpc>
              <a:spcBef>
                <a:spcPts val="100"/>
              </a:spcBef>
            </a:pPr>
            <a:r>
              <a:rPr sz="1700" spc="70" dirty="0">
                <a:latin typeface="Rubik" pitchFamily="2" charset="-79"/>
                <a:cs typeface="Rubik" pitchFamily="2" charset="-79"/>
              </a:rPr>
              <a:t>Ethel</a:t>
            </a:r>
            <a:r>
              <a:rPr sz="1700" spc="4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80" dirty="0">
                <a:latin typeface="Rubik" pitchFamily="2" charset="-79"/>
                <a:cs typeface="Rubik" pitchFamily="2" charset="-79"/>
              </a:rPr>
              <a:t>Borggreven</a:t>
            </a:r>
            <a:r>
              <a:rPr sz="1700" spc="15" dirty="0">
                <a:latin typeface="Rubik" pitchFamily="2" charset="-79"/>
                <a:cs typeface="Rubik" pitchFamily="2" charset="-79"/>
              </a:rPr>
              <a:t> - </a:t>
            </a:r>
            <a:r>
              <a:rPr sz="1700" spc="20" dirty="0">
                <a:latin typeface="Rubik" pitchFamily="2" charset="-79"/>
                <a:cs typeface="Rubik" pitchFamily="2" charset="-79"/>
              </a:rPr>
              <a:t>Ploum,</a:t>
            </a:r>
            <a:r>
              <a:rPr sz="1700" spc="15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20" dirty="0">
                <a:latin typeface="Rubik" pitchFamily="2" charset="-79"/>
                <a:cs typeface="Rubik" pitchFamily="2" charset="-79"/>
              </a:rPr>
              <a:t>Occ.</a:t>
            </a:r>
            <a:r>
              <a:rPr sz="1700" spc="-3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55" dirty="0">
                <a:latin typeface="Rubik" pitchFamily="2" charset="-79"/>
                <a:cs typeface="Rubik" pitchFamily="2" charset="-79"/>
              </a:rPr>
              <a:t>Therapist,</a:t>
            </a:r>
            <a:r>
              <a:rPr sz="1700" spc="-5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65" dirty="0">
                <a:latin typeface="Rubik" pitchFamily="2" charset="-79"/>
                <a:cs typeface="Rubik" pitchFamily="2" charset="-79"/>
              </a:rPr>
              <a:t>Netherlands</a:t>
            </a:r>
          </a:p>
          <a:p>
            <a:pPr marL="4500880" marR="344170">
              <a:lnSpc>
                <a:spcPct val="101899"/>
              </a:lnSpc>
              <a:spcBef>
                <a:spcPts val="1590"/>
              </a:spcBef>
            </a:pPr>
            <a:r>
              <a:rPr sz="1700" spc="10" dirty="0">
                <a:latin typeface="Rubik" pitchFamily="2" charset="-79"/>
                <a:cs typeface="Rubik" pitchFamily="2" charset="-79"/>
              </a:rPr>
              <a:t>Ethel </a:t>
            </a:r>
            <a:r>
              <a:rPr sz="1700" spc="55" dirty="0">
                <a:latin typeface="Rubik" pitchFamily="2" charset="-79"/>
                <a:cs typeface="Rubik" pitchFamily="2" charset="-79"/>
              </a:rPr>
              <a:t>was </a:t>
            </a:r>
            <a:r>
              <a:rPr sz="1700" spc="45" dirty="0">
                <a:latin typeface="Rubik" pitchFamily="2" charset="-79"/>
                <a:cs typeface="Rubik" pitchFamily="2" charset="-79"/>
              </a:rPr>
              <a:t>so </a:t>
            </a:r>
            <a:r>
              <a:rPr sz="1700" spc="30" dirty="0">
                <a:latin typeface="Rubik" pitchFamily="2" charset="-79"/>
                <a:cs typeface="Rubik" pitchFamily="2" charset="-79"/>
              </a:rPr>
              <a:t>inspired </a:t>
            </a:r>
            <a:r>
              <a:rPr sz="1700" spc="15" dirty="0">
                <a:latin typeface="Rubik" pitchFamily="2" charset="-79"/>
                <a:cs typeface="Rubik" pitchFamily="2" charset="-79"/>
              </a:rPr>
              <a:t>by </a:t>
            </a:r>
            <a:r>
              <a:rPr sz="1700" spc="-10" dirty="0">
                <a:latin typeface="Rubik" pitchFamily="2" charset="-79"/>
                <a:cs typeface="Rubik" pitchFamily="2" charset="-79"/>
              </a:rPr>
              <a:t>her </a:t>
            </a:r>
            <a:r>
              <a:rPr sz="1700" dirty="0">
                <a:latin typeface="Rubik" pitchFamily="2" charset="-79"/>
                <a:cs typeface="Rubik" pitchFamily="2" charset="-79"/>
              </a:rPr>
              <a:t>expedition </a:t>
            </a:r>
            <a:r>
              <a:rPr sz="1700" spc="10" dirty="0">
                <a:latin typeface="Rubik" pitchFamily="2" charset="-79"/>
                <a:cs typeface="Rubik" pitchFamily="2" charset="-79"/>
              </a:rPr>
              <a:t>in 2016, she </a:t>
            </a:r>
            <a:r>
              <a:rPr sz="1700" spc="15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70" dirty="0">
                <a:latin typeface="Rubik" pitchFamily="2" charset="-79"/>
                <a:cs typeface="Rubik" pitchFamily="2" charset="-79"/>
              </a:rPr>
              <a:t>w</a:t>
            </a:r>
            <a:r>
              <a:rPr sz="1700" spc="75" dirty="0">
                <a:latin typeface="Rubik" pitchFamily="2" charset="-79"/>
                <a:cs typeface="Rubik" pitchFamily="2" charset="-79"/>
              </a:rPr>
              <a:t>a</a:t>
            </a:r>
            <a:r>
              <a:rPr sz="1700" spc="60" dirty="0">
                <a:latin typeface="Rubik" pitchFamily="2" charset="-79"/>
                <a:cs typeface="Rubik" pitchFamily="2" charset="-79"/>
              </a:rPr>
              <a:t>n</a:t>
            </a:r>
            <a:r>
              <a:rPr sz="1700" spc="-5" dirty="0">
                <a:latin typeface="Rubik" pitchFamily="2" charset="-79"/>
                <a:cs typeface="Rubik" pitchFamily="2" charset="-79"/>
              </a:rPr>
              <a:t>ted</a:t>
            </a:r>
            <a:r>
              <a:rPr sz="1700" spc="-45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40" dirty="0">
                <a:latin typeface="Rubik" pitchFamily="2" charset="-79"/>
                <a:cs typeface="Rubik" pitchFamily="2" charset="-79"/>
              </a:rPr>
              <a:t>to sha</a:t>
            </a:r>
            <a:r>
              <a:rPr sz="1700" spc="15" dirty="0">
                <a:latin typeface="Rubik" pitchFamily="2" charset="-79"/>
                <a:cs typeface="Rubik" pitchFamily="2" charset="-79"/>
              </a:rPr>
              <a:t>r</a:t>
            </a:r>
            <a:r>
              <a:rPr sz="1700" spc="-60" dirty="0">
                <a:latin typeface="Rubik" pitchFamily="2" charset="-79"/>
                <a:cs typeface="Rubik" pitchFamily="2" charset="-79"/>
              </a:rPr>
              <a:t>e it</a:t>
            </a:r>
            <a:r>
              <a:rPr sz="1700" spc="-9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15" dirty="0">
                <a:latin typeface="Rubik" pitchFamily="2" charset="-79"/>
                <a:cs typeface="Rubik" pitchFamily="2" charset="-79"/>
              </a:rPr>
              <a:t>with </a:t>
            </a:r>
            <a:r>
              <a:rPr sz="1700" spc="5" dirty="0">
                <a:latin typeface="Rubik" pitchFamily="2" charset="-79"/>
                <a:cs typeface="Rubik" pitchFamily="2" charset="-79"/>
              </a:rPr>
              <a:t>o</a:t>
            </a:r>
            <a:r>
              <a:rPr sz="1700" spc="25" dirty="0">
                <a:latin typeface="Rubik" pitchFamily="2" charset="-79"/>
                <a:cs typeface="Rubik" pitchFamily="2" charset="-79"/>
              </a:rPr>
              <a:t>thers. She c</a:t>
            </a:r>
            <a:r>
              <a:rPr sz="1700" spc="5" dirty="0">
                <a:latin typeface="Rubik" pitchFamily="2" charset="-79"/>
                <a:cs typeface="Rubik" pitchFamily="2" charset="-79"/>
              </a:rPr>
              <a:t>r</a:t>
            </a:r>
            <a:r>
              <a:rPr sz="1700" spc="35" dirty="0">
                <a:latin typeface="Rubik" pitchFamily="2" charset="-79"/>
                <a:cs typeface="Rubik" pitchFamily="2" charset="-79"/>
              </a:rPr>
              <a:t>e</a:t>
            </a:r>
            <a:r>
              <a:rPr sz="1700" spc="25" dirty="0">
                <a:latin typeface="Rubik" pitchFamily="2" charset="-79"/>
                <a:cs typeface="Rubik" pitchFamily="2" charset="-79"/>
              </a:rPr>
              <a:t>a</a:t>
            </a:r>
            <a:r>
              <a:rPr sz="1700" spc="-15" dirty="0">
                <a:latin typeface="Rubik" pitchFamily="2" charset="-79"/>
                <a:cs typeface="Rubik" pitchFamily="2" charset="-79"/>
              </a:rPr>
              <a:t>ted a  </a:t>
            </a:r>
            <a:r>
              <a:rPr sz="1700" spc="45" dirty="0">
                <a:latin typeface="Rubik" pitchFamily="2" charset="-79"/>
                <a:cs typeface="Rubik" pitchFamily="2" charset="-79"/>
              </a:rPr>
              <a:t>presentation </a:t>
            </a:r>
            <a:r>
              <a:rPr sz="1700" spc="35" dirty="0">
                <a:latin typeface="Rubik" pitchFamily="2" charset="-79"/>
                <a:cs typeface="Rubik" pitchFamily="2" charset="-79"/>
              </a:rPr>
              <a:t>using </a:t>
            </a:r>
            <a:r>
              <a:rPr sz="1700" spc="25" dirty="0">
                <a:latin typeface="Rubik" pitchFamily="2" charset="-79"/>
                <a:cs typeface="Rubik" pitchFamily="2" charset="-79"/>
              </a:rPr>
              <a:t>her </a:t>
            </a:r>
            <a:r>
              <a:rPr sz="1700" spc="45" dirty="0">
                <a:latin typeface="Rubik" pitchFamily="2" charset="-79"/>
                <a:cs typeface="Rubik" pitchFamily="2" charset="-79"/>
              </a:rPr>
              <a:t>photographs </a:t>
            </a:r>
            <a:r>
              <a:rPr sz="1700" spc="60" dirty="0">
                <a:latin typeface="Rubik" pitchFamily="2" charset="-79"/>
                <a:cs typeface="Rubik" pitchFamily="2" charset="-79"/>
              </a:rPr>
              <a:t>and </a:t>
            </a:r>
            <a:r>
              <a:rPr sz="1700" spc="35" dirty="0">
                <a:latin typeface="Rubik" pitchFamily="2" charset="-79"/>
                <a:cs typeface="Rubik" pitchFamily="2" charset="-79"/>
              </a:rPr>
              <a:t>anecdotes, </a:t>
            </a:r>
            <a:r>
              <a:rPr sz="1700" dirty="0">
                <a:latin typeface="Rubik" pitchFamily="2" charset="-79"/>
                <a:cs typeface="Rubik" pitchFamily="2" charset="-79"/>
              </a:rPr>
              <a:t>as </a:t>
            </a:r>
            <a:r>
              <a:rPr sz="1700" spc="-53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70" dirty="0">
                <a:latin typeface="Rubik" pitchFamily="2" charset="-79"/>
                <a:cs typeface="Rubik" pitchFamily="2" charset="-79"/>
              </a:rPr>
              <a:t>w</a:t>
            </a:r>
            <a:r>
              <a:rPr sz="1700" spc="-20" dirty="0">
                <a:latin typeface="Rubik" pitchFamily="2" charset="-79"/>
                <a:cs typeface="Rubik" pitchFamily="2" charset="-79"/>
              </a:rPr>
              <a:t>ell as</a:t>
            </a:r>
            <a:r>
              <a:rPr sz="1700" spc="-55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30" dirty="0">
                <a:latin typeface="Rubik" pitchFamily="2" charset="-79"/>
                <a:cs typeface="Rubik" pitchFamily="2" charset="-79"/>
              </a:rPr>
              <a:t>tips on h</a:t>
            </a:r>
            <a:r>
              <a:rPr sz="1700" spc="5" dirty="0">
                <a:latin typeface="Rubik" pitchFamily="2" charset="-79"/>
                <a:cs typeface="Rubik" pitchFamily="2" charset="-79"/>
              </a:rPr>
              <a:t>o</a:t>
            </a:r>
            <a:r>
              <a:rPr sz="1700" spc="55" dirty="0">
                <a:latin typeface="Rubik" pitchFamily="2" charset="-79"/>
                <a:cs typeface="Rubik" pitchFamily="2" charset="-79"/>
              </a:rPr>
              <a:t>w</a:t>
            </a:r>
            <a:r>
              <a:rPr sz="1700" spc="-145" dirty="0">
                <a:latin typeface="Rubik" pitchFamily="2" charset="-79"/>
                <a:cs typeface="Rubik" pitchFamily="2" charset="-79"/>
              </a:rPr>
              <a:t> </a:t>
            </a:r>
            <a:r>
              <a:rPr sz="1700" dirty="0">
                <a:latin typeface="Rubik" pitchFamily="2" charset="-79"/>
                <a:cs typeface="Rubik" pitchFamily="2" charset="-79"/>
              </a:rPr>
              <a:t>to p</a:t>
            </a:r>
            <a:r>
              <a:rPr sz="1700" spc="-20" dirty="0">
                <a:latin typeface="Rubik" pitchFamily="2" charset="-79"/>
                <a:cs typeface="Rubik" pitchFamily="2" charset="-79"/>
              </a:rPr>
              <a:t>r</a:t>
            </a:r>
            <a:r>
              <a:rPr sz="1700" spc="55" dirty="0">
                <a:latin typeface="Rubik" pitchFamily="2" charset="-79"/>
                <a:cs typeface="Rubik" pitchFamily="2" charset="-79"/>
              </a:rPr>
              <a:t>o</a:t>
            </a:r>
            <a:r>
              <a:rPr sz="1700" dirty="0">
                <a:latin typeface="Rubik" pitchFamily="2" charset="-79"/>
                <a:cs typeface="Rubik" pitchFamily="2" charset="-79"/>
              </a:rPr>
              <a:t>tect</a:t>
            </a:r>
            <a:r>
              <a:rPr sz="1700" spc="-5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130" dirty="0">
                <a:latin typeface="Rubik" pitchFamily="2" charset="-79"/>
                <a:cs typeface="Rubik" pitchFamily="2" charset="-79"/>
              </a:rPr>
              <a:t>A</a:t>
            </a:r>
            <a:r>
              <a:rPr sz="1700" spc="105" dirty="0">
                <a:latin typeface="Rubik" pitchFamily="2" charset="-79"/>
                <a:cs typeface="Rubik" pitchFamily="2" charset="-79"/>
              </a:rPr>
              <a:t>n</a:t>
            </a:r>
            <a:r>
              <a:rPr sz="1700" spc="5" dirty="0">
                <a:latin typeface="Rubik" pitchFamily="2" charset="-79"/>
                <a:cs typeface="Rubik" pitchFamily="2" charset="-79"/>
              </a:rPr>
              <a:t>ta</a:t>
            </a:r>
            <a:r>
              <a:rPr sz="1700" spc="-15" dirty="0">
                <a:latin typeface="Rubik" pitchFamily="2" charset="-79"/>
                <a:cs typeface="Rubik" pitchFamily="2" charset="-79"/>
              </a:rPr>
              <a:t>r</a:t>
            </a:r>
            <a:r>
              <a:rPr sz="1700" spc="10" dirty="0">
                <a:latin typeface="Rubik" pitchFamily="2" charset="-79"/>
                <a:cs typeface="Rubik" pitchFamily="2" charset="-79"/>
              </a:rPr>
              <a:t>ctica</a:t>
            </a:r>
            <a:r>
              <a:rPr sz="1700" spc="-4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5" dirty="0">
                <a:latin typeface="Rubik" pitchFamily="2" charset="-79"/>
                <a:cs typeface="Rubik" pitchFamily="2" charset="-79"/>
              </a:rPr>
              <a:t>with  </a:t>
            </a:r>
            <a:r>
              <a:rPr sz="1700" spc="25" dirty="0">
                <a:latin typeface="Rubik" pitchFamily="2" charset="-79"/>
                <a:cs typeface="Rubik" pitchFamily="2" charset="-79"/>
              </a:rPr>
              <a:t>environmentally</a:t>
            </a:r>
            <a:r>
              <a:rPr sz="1700" spc="-5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25" dirty="0">
                <a:latin typeface="Rubik" pitchFamily="2" charset="-79"/>
                <a:cs typeface="Rubik" pitchFamily="2" charset="-79"/>
              </a:rPr>
              <a:t>responsible </a:t>
            </a:r>
            <a:r>
              <a:rPr sz="1700" spc="35" dirty="0">
                <a:latin typeface="Rubik" pitchFamily="2" charset="-79"/>
                <a:cs typeface="Rubik" pitchFamily="2" charset="-79"/>
              </a:rPr>
              <a:t>practices</a:t>
            </a:r>
            <a:r>
              <a:rPr sz="1700" spc="3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15" dirty="0">
                <a:latin typeface="Rubik" pitchFamily="2" charset="-79"/>
                <a:cs typeface="Rubik" pitchFamily="2" charset="-79"/>
              </a:rPr>
              <a:t>at</a:t>
            </a:r>
            <a:r>
              <a:rPr sz="170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-5" dirty="0">
                <a:latin typeface="Rubik" pitchFamily="2" charset="-79"/>
                <a:cs typeface="Rubik" pitchFamily="2" charset="-79"/>
              </a:rPr>
              <a:t>home.</a:t>
            </a:r>
            <a:r>
              <a:rPr sz="1700" spc="-110" dirty="0">
                <a:latin typeface="Rubik" pitchFamily="2" charset="-79"/>
                <a:cs typeface="Rubik" pitchFamily="2" charset="-79"/>
              </a:rPr>
              <a:t> </a:t>
            </a:r>
          </a:p>
          <a:p>
            <a:pPr marL="4500880">
              <a:lnSpc>
                <a:spcPct val="100000"/>
              </a:lnSpc>
              <a:spcBef>
                <a:spcPts val="40"/>
              </a:spcBef>
            </a:pPr>
            <a:r>
              <a:rPr sz="1700" spc="-105" dirty="0">
                <a:latin typeface="Rubik" pitchFamily="2" charset="-79"/>
                <a:cs typeface="Rubik" pitchFamily="2" charset="-79"/>
              </a:rPr>
              <a:t> </a:t>
            </a:r>
          </a:p>
          <a:p>
            <a:pPr marL="4500880" marR="5080">
              <a:lnSpc>
                <a:spcPts val="2200"/>
              </a:lnSpc>
              <a:spcBef>
                <a:spcPts val="80"/>
              </a:spcBef>
            </a:pPr>
            <a:r>
              <a:rPr sz="1700" spc="40" dirty="0">
                <a:latin typeface="Rubik" pitchFamily="2" charset="-79"/>
                <a:cs typeface="Rubik" pitchFamily="2" charset="-79"/>
              </a:rPr>
              <a:t>He</a:t>
            </a:r>
            <a:r>
              <a:rPr sz="1700" spc="-20" dirty="0">
                <a:latin typeface="Rubik" pitchFamily="2" charset="-79"/>
                <a:cs typeface="Rubik" pitchFamily="2" charset="-79"/>
              </a:rPr>
              <a:t>r</a:t>
            </a:r>
            <a:r>
              <a:rPr sz="1700" spc="-14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25" dirty="0">
                <a:latin typeface="Rubik" pitchFamily="2" charset="-79"/>
                <a:cs typeface="Rubik" pitchFamily="2" charset="-79"/>
              </a:rPr>
              <a:t>firs</a:t>
            </a:r>
            <a:r>
              <a:rPr sz="1700" spc="-5" dirty="0">
                <a:latin typeface="Rubik" pitchFamily="2" charset="-79"/>
                <a:cs typeface="Rubik" pitchFamily="2" charset="-79"/>
              </a:rPr>
              <a:t>t lectu</a:t>
            </a:r>
            <a:r>
              <a:rPr sz="1700" spc="-25" dirty="0">
                <a:latin typeface="Rubik" pitchFamily="2" charset="-79"/>
                <a:cs typeface="Rubik" pitchFamily="2" charset="-79"/>
              </a:rPr>
              <a:t>r</a:t>
            </a:r>
            <a:r>
              <a:rPr sz="1700" spc="-60" dirty="0">
                <a:latin typeface="Rubik" pitchFamily="2" charset="-79"/>
                <a:cs typeface="Rubik" pitchFamily="2" charset="-79"/>
              </a:rPr>
              <a:t>e, </a:t>
            </a:r>
            <a:r>
              <a:rPr sz="1700" spc="-85" dirty="0">
                <a:latin typeface="Rubik" pitchFamily="2" charset="-79"/>
                <a:cs typeface="Rubik" pitchFamily="2" charset="-79"/>
              </a:rPr>
              <a:t>a</a:t>
            </a:r>
            <a:r>
              <a:rPr sz="1700" spc="5" dirty="0">
                <a:latin typeface="Rubik" pitchFamily="2" charset="-79"/>
                <a:cs typeface="Rubik" pitchFamily="2" charset="-79"/>
              </a:rPr>
              <a:t>t a local outdoo</a:t>
            </a:r>
            <a:r>
              <a:rPr sz="1700" spc="-40" dirty="0">
                <a:latin typeface="Rubik" pitchFamily="2" charset="-79"/>
                <a:cs typeface="Rubik" pitchFamily="2" charset="-79"/>
              </a:rPr>
              <a:t>r</a:t>
            </a:r>
            <a:r>
              <a:rPr sz="1700" spc="60" dirty="0">
                <a:latin typeface="Rubik" pitchFamily="2" charset="-79"/>
                <a:cs typeface="Rubik" pitchFamily="2" charset="-79"/>
              </a:rPr>
              <a:t> shop</a:t>
            </a:r>
            <a:r>
              <a:rPr sz="1700" spc="-175" dirty="0">
                <a:latin typeface="Rubik" pitchFamily="2" charset="-79"/>
                <a:cs typeface="Rubik" pitchFamily="2" charset="-79"/>
              </a:rPr>
              <a:t>,</a:t>
            </a:r>
            <a:r>
              <a:rPr sz="1700" spc="-19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70" dirty="0">
                <a:latin typeface="Rubik" pitchFamily="2" charset="-79"/>
                <a:cs typeface="Rubik" pitchFamily="2" charset="-79"/>
              </a:rPr>
              <a:t>w</a:t>
            </a:r>
            <a:r>
              <a:rPr sz="1700" spc="30" dirty="0">
                <a:latin typeface="Rubik" pitchFamily="2" charset="-79"/>
                <a:cs typeface="Rubik" pitchFamily="2" charset="-79"/>
              </a:rPr>
              <a:t>as a g</a:t>
            </a:r>
            <a:r>
              <a:rPr sz="1700" spc="10" dirty="0">
                <a:latin typeface="Rubik" pitchFamily="2" charset="-79"/>
                <a:cs typeface="Rubik" pitchFamily="2" charset="-79"/>
              </a:rPr>
              <a:t>r</a:t>
            </a:r>
            <a:r>
              <a:rPr sz="1700" spc="35" dirty="0">
                <a:latin typeface="Rubik" pitchFamily="2" charset="-79"/>
                <a:cs typeface="Rubik" pitchFamily="2" charset="-79"/>
              </a:rPr>
              <a:t>e</a:t>
            </a:r>
            <a:r>
              <a:rPr sz="1700" spc="25" dirty="0">
                <a:latin typeface="Rubik" pitchFamily="2" charset="-79"/>
                <a:cs typeface="Rubik" pitchFamily="2" charset="-79"/>
              </a:rPr>
              <a:t>a</a:t>
            </a:r>
            <a:r>
              <a:rPr sz="1700" spc="-55" dirty="0">
                <a:latin typeface="Rubik" pitchFamily="2" charset="-79"/>
                <a:cs typeface="Rubik" pitchFamily="2" charset="-79"/>
              </a:rPr>
              <a:t>t  </a:t>
            </a:r>
            <a:r>
              <a:rPr sz="1700" spc="100" dirty="0">
                <a:latin typeface="Rubik" pitchFamily="2" charset="-79"/>
                <a:cs typeface="Rubik" pitchFamily="2" charset="-79"/>
              </a:rPr>
              <a:t>success </a:t>
            </a:r>
            <a:r>
              <a:rPr sz="1700" dirty="0">
                <a:latin typeface="Rubik" pitchFamily="2" charset="-79"/>
                <a:cs typeface="Rubik" pitchFamily="2" charset="-79"/>
              </a:rPr>
              <a:t>with </a:t>
            </a:r>
            <a:r>
              <a:rPr sz="1700" spc="-30" dirty="0">
                <a:latin typeface="Rubik" pitchFamily="2" charset="-79"/>
                <a:cs typeface="Rubik" pitchFamily="2" charset="-79"/>
              </a:rPr>
              <a:t>76 </a:t>
            </a:r>
            <a:r>
              <a:rPr sz="1700" spc="5" dirty="0">
                <a:latin typeface="Rubik" pitchFamily="2" charset="-79"/>
                <a:cs typeface="Rubik" pitchFamily="2" charset="-79"/>
              </a:rPr>
              <a:t>people in </a:t>
            </a:r>
            <a:r>
              <a:rPr sz="1700" spc="25" dirty="0">
                <a:latin typeface="Rubik" pitchFamily="2" charset="-79"/>
                <a:cs typeface="Rubik" pitchFamily="2" charset="-79"/>
              </a:rPr>
              <a:t>attendance, buzzing </a:t>
            </a:r>
            <a:r>
              <a:rPr sz="1700" spc="5" dirty="0">
                <a:latin typeface="Rubik" pitchFamily="2" charset="-79"/>
                <a:cs typeface="Rubik" pitchFamily="2" charset="-79"/>
              </a:rPr>
              <a:t>with </a:t>
            </a:r>
            <a:r>
              <a:rPr sz="1700" spc="1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60" dirty="0">
                <a:latin typeface="Rubik" pitchFamily="2" charset="-79"/>
                <a:cs typeface="Rubik" pitchFamily="2" charset="-79"/>
              </a:rPr>
              <a:t>enthusiasm </a:t>
            </a:r>
            <a:r>
              <a:rPr sz="1700" dirty="0">
                <a:latin typeface="Rubik" pitchFamily="2" charset="-79"/>
                <a:cs typeface="Rubik" pitchFamily="2" charset="-79"/>
              </a:rPr>
              <a:t>for </a:t>
            </a:r>
            <a:r>
              <a:rPr sz="1700" spc="-15" dirty="0">
                <a:latin typeface="Rubik" pitchFamily="2" charset="-79"/>
                <a:cs typeface="Rubik" pitchFamily="2" charset="-79"/>
              </a:rPr>
              <a:t>t </a:t>
            </a:r>
            <a:r>
              <a:rPr sz="1700" spc="-20" dirty="0">
                <a:latin typeface="Rubik" pitchFamily="2" charset="-79"/>
                <a:cs typeface="Rubik" pitchFamily="2" charset="-79"/>
              </a:rPr>
              <a:t>he </a:t>
            </a:r>
            <a:r>
              <a:rPr sz="1700" spc="35" dirty="0">
                <a:latin typeface="Rubik" pitchFamily="2" charset="-79"/>
                <a:cs typeface="Rubik" pitchFamily="2" charset="-79"/>
              </a:rPr>
              <a:t>white </a:t>
            </a:r>
            <a:r>
              <a:rPr sz="1700" spc="25" dirty="0">
                <a:latin typeface="Rubik" pitchFamily="2" charset="-79"/>
                <a:cs typeface="Rubik" pitchFamily="2" charset="-79"/>
              </a:rPr>
              <a:t>continent and </a:t>
            </a:r>
            <a:r>
              <a:rPr sz="1700" spc="15" dirty="0">
                <a:latin typeface="Rubik" pitchFamily="2" charset="-79"/>
                <a:cs typeface="Rubik" pitchFamily="2" charset="-79"/>
              </a:rPr>
              <a:t>onward </a:t>
            </a:r>
            <a:r>
              <a:rPr sz="1700" spc="2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50" dirty="0">
                <a:latin typeface="Rubik" pitchFamily="2" charset="-79"/>
                <a:cs typeface="Rubik" pitchFamily="2" charset="-79"/>
              </a:rPr>
              <a:t>stewardship. </a:t>
            </a:r>
            <a:r>
              <a:rPr sz="1700" spc="-60" dirty="0">
                <a:latin typeface="Rubik" pitchFamily="2" charset="-79"/>
                <a:cs typeface="Rubik" pitchFamily="2" charset="-79"/>
              </a:rPr>
              <a:t>She’s </a:t>
            </a:r>
            <a:r>
              <a:rPr sz="1700" spc="40" dirty="0">
                <a:latin typeface="Rubik" pitchFamily="2" charset="-79"/>
                <a:cs typeface="Rubik" pitchFamily="2" charset="-79"/>
              </a:rPr>
              <a:t>since </a:t>
            </a:r>
            <a:r>
              <a:rPr sz="1700" spc="50" dirty="0">
                <a:latin typeface="Rubik" pitchFamily="2" charset="-79"/>
                <a:cs typeface="Rubik" pitchFamily="2" charset="-79"/>
              </a:rPr>
              <a:t>gone on </a:t>
            </a:r>
            <a:r>
              <a:rPr sz="1700" spc="20" dirty="0">
                <a:latin typeface="Rubik" pitchFamily="2" charset="-79"/>
                <a:cs typeface="Rubik" pitchFamily="2" charset="-79"/>
              </a:rPr>
              <a:t>to book </a:t>
            </a:r>
            <a:r>
              <a:rPr sz="1700" spc="30" dirty="0">
                <a:latin typeface="Rubik" pitchFamily="2" charset="-79"/>
                <a:cs typeface="Rubik" pitchFamily="2" charset="-79"/>
              </a:rPr>
              <a:t>two </a:t>
            </a:r>
            <a:r>
              <a:rPr sz="1700" spc="5" dirty="0">
                <a:latin typeface="Rubik" pitchFamily="2" charset="-79"/>
                <a:cs typeface="Rubik" pitchFamily="2" charset="-79"/>
              </a:rPr>
              <a:t>more, </a:t>
            </a:r>
            <a:r>
              <a:rPr sz="1700" spc="-25" dirty="0">
                <a:latin typeface="Rubik" pitchFamily="2" charset="-79"/>
                <a:cs typeface="Rubik" pitchFamily="2" charset="-79"/>
              </a:rPr>
              <a:t>and </a:t>
            </a:r>
            <a:r>
              <a:rPr sz="1700" spc="-15" dirty="0">
                <a:latin typeface="Rubik" pitchFamily="2" charset="-79"/>
                <a:cs typeface="Rubik" pitchFamily="2" charset="-79"/>
              </a:rPr>
              <a:t>is </a:t>
            </a:r>
            <a:r>
              <a:rPr sz="1700" spc="-53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20" dirty="0">
                <a:latin typeface="Rubik" pitchFamily="2" charset="-79"/>
                <a:cs typeface="Rubik" pitchFamily="2" charset="-79"/>
              </a:rPr>
              <a:t>looking</a:t>
            </a:r>
            <a:r>
              <a:rPr sz="1700" spc="-3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-5" dirty="0">
                <a:latin typeface="Rubik" pitchFamily="2" charset="-79"/>
                <a:cs typeface="Rubik" pitchFamily="2" charset="-79"/>
              </a:rPr>
              <a:t>to </a:t>
            </a:r>
            <a:r>
              <a:rPr sz="1700" spc="30" dirty="0">
                <a:latin typeface="Rubik" pitchFamily="2" charset="-79"/>
                <a:cs typeface="Rubik" pitchFamily="2" charset="-79"/>
              </a:rPr>
              <a:t>expand</a:t>
            </a:r>
            <a:r>
              <a:rPr sz="1700" spc="25" dirty="0">
                <a:latin typeface="Rubik" pitchFamily="2" charset="-79"/>
                <a:cs typeface="Rubik" pitchFamily="2" charset="-79"/>
              </a:rPr>
              <a:t> her</a:t>
            </a:r>
            <a:r>
              <a:rPr sz="170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-5" dirty="0">
                <a:latin typeface="Rubik" pitchFamily="2" charset="-79"/>
                <a:cs typeface="Rubik" pitchFamily="2" charset="-79"/>
              </a:rPr>
              <a:t>lecture</a:t>
            </a:r>
            <a:r>
              <a:rPr sz="1700" spc="-10" dirty="0">
                <a:latin typeface="Rubik" pitchFamily="2" charset="-79"/>
                <a:cs typeface="Rubik" pitchFamily="2" charset="-79"/>
              </a:rPr>
              <a:t> </a:t>
            </a:r>
            <a:r>
              <a:rPr sz="1700" spc="-20" dirty="0">
                <a:latin typeface="Rubik" pitchFamily="2" charset="-79"/>
                <a:cs typeface="Rubik" pitchFamily="2" charset="-79"/>
              </a:rPr>
              <a:t>circuit.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58696" y="1579052"/>
            <a:ext cx="3665854" cy="3645535"/>
            <a:chOff x="758696" y="1579052"/>
            <a:chExt cx="3665854" cy="36455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878" y="1591732"/>
              <a:ext cx="3252421" cy="32524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65219" y="1598102"/>
              <a:ext cx="3239770" cy="3239770"/>
            </a:xfrm>
            <a:custGeom>
              <a:avLst/>
              <a:gdLst/>
              <a:ahLst/>
              <a:cxnLst/>
              <a:rect l="l" t="t" r="r" b="b"/>
              <a:pathLst>
                <a:path w="3239770" h="3239770">
                  <a:moveTo>
                    <a:pt x="2765374" y="474333"/>
                  </a:moveTo>
                  <a:lnTo>
                    <a:pt x="2799255" y="509226"/>
                  </a:lnTo>
                  <a:lnTo>
                    <a:pt x="2831881" y="544871"/>
                  </a:lnTo>
                  <a:lnTo>
                    <a:pt x="2863253" y="581239"/>
                  </a:lnTo>
                  <a:lnTo>
                    <a:pt x="2893369" y="618301"/>
                  </a:lnTo>
                  <a:lnTo>
                    <a:pt x="2922231" y="656030"/>
                  </a:lnTo>
                  <a:lnTo>
                    <a:pt x="2949837" y="694397"/>
                  </a:lnTo>
                  <a:lnTo>
                    <a:pt x="2976189" y="733373"/>
                  </a:lnTo>
                  <a:lnTo>
                    <a:pt x="3001286" y="772930"/>
                  </a:lnTo>
                  <a:lnTo>
                    <a:pt x="3025129" y="813040"/>
                  </a:lnTo>
                  <a:lnTo>
                    <a:pt x="3047716" y="853675"/>
                  </a:lnTo>
                  <a:lnTo>
                    <a:pt x="3069048" y="894806"/>
                  </a:lnTo>
                  <a:lnTo>
                    <a:pt x="3089126" y="936404"/>
                  </a:lnTo>
                  <a:lnTo>
                    <a:pt x="3107949" y="978442"/>
                  </a:lnTo>
                  <a:lnTo>
                    <a:pt x="3125517" y="1020891"/>
                  </a:lnTo>
                  <a:lnTo>
                    <a:pt x="3141830" y="1063723"/>
                  </a:lnTo>
                  <a:lnTo>
                    <a:pt x="3156888" y="1106910"/>
                  </a:lnTo>
                  <a:lnTo>
                    <a:pt x="3170691" y="1150422"/>
                  </a:lnTo>
                  <a:lnTo>
                    <a:pt x="3183240" y="1194232"/>
                  </a:lnTo>
                  <a:lnTo>
                    <a:pt x="3194534" y="1238311"/>
                  </a:lnTo>
                  <a:lnTo>
                    <a:pt x="3204572" y="1282632"/>
                  </a:lnTo>
                  <a:lnTo>
                    <a:pt x="3213356" y="1327165"/>
                  </a:lnTo>
                  <a:lnTo>
                    <a:pt x="3220885" y="1371882"/>
                  </a:lnTo>
                  <a:lnTo>
                    <a:pt x="3227160" y="1416755"/>
                  </a:lnTo>
                  <a:lnTo>
                    <a:pt x="3232179" y="1461756"/>
                  </a:lnTo>
                  <a:lnTo>
                    <a:pt x="3235944" y="1506856"/>
                  </a:lnTo>
                  <a:lnTo>
                    <a:pt x="3238453" y="1552027"/>
                  </a:lnTo>
                  <a:lnTo>
                    <a:pt x="3239708" y="1597240"/>
                  </a:lnTo>
                  <a:lnTo>
                    <a:pt x="3239708" y="1642468"/>
                  </a:lnTo>
                  <a:lnTo>
                    <a:pt x="3238453" y="1687681"/>
                  </a:lnTo>
                  <a:lnTo>
                    <a:pt x="3235944" y="1732852"/>
                  </a:lnTo>
                  <a:lnTo>
                    <a:pt x="3232179" y="1777952"/>
                  </a:lnTo>
                  <a:lnTo>
                    <a:pt x="3227160" y="1822953"/>
                  </a:lnTo>
                  <a:lnTo>
                    <a:pt x="3220885" y="1867826"/>
                  </a:lnTo>
                  <a:lnTo>
                    <a:pt x="3213356" y="1912543"/>
                  </a:lnTo>
                  <a:lnTo>
                    <a:pt x="3204572" y="1957076"/>
                  </a:lnTo>
                  <a:lnTo>
                    <a:pt x="3194534" y="2001396"/>
                  </a:lnTo>
                  <a:lnTo>
                    <a:pt x="3183240" y="2045476"/>
                  </a:lnTo>
                  <a:lnTo>
                    <a:pt x="3170691" y="2089286"/>
                  </a:lnTo>
                  <a:lnTo>
                    <a:pt x="3156888" y="2132798"/>
                  </a:lnTo>
                  <a:lnTo>
                    <a:pt x="3141830" y="2175984"/>
                  </a:lnTo>
                  <a:lnTo>
                    <a:pt x="3125517" y="2218816"/>
                  </a:lnTo>
                  <a:lnTo>
                    <a:pt x="3107949" y="2261265"/>
                  </a:lnTo>
                  <a:lnTo>
                    <a:pt x="3089126" y="2303303"/>
                  </a:lnTo>
                  <a:lnTo>
                    <a:pt x="3069048" y="2344902"/>
                  </a:lnTo>
                  <a:lnTo>
                    <a:pt x="3047716" y="2386033"/>
                  </a:lnTo>
                  <a:lnTo>
                    <a:pt x="3025129" y="2426667"/>
                  </a:lnTo>
                  <a:lnTo>
                    <a:pt x="3001286" y="2466778"/>
                  </a:lnTo>
                  <a:lnTo>
                    <a:pt x="2976189" y="2506335"/>
                  </a:lnTo>
                  <a:lnTo>
                    <a:pt x="2949837" y="2545311"/>
                  </a:lnTo>
                  <a:lnTo>
                    <a:pt x="2922231" y="2583677"/>
                  </a:lnTo>
                  <a:lnTo>
                    <a:pt x="2893369" y="2621406"/>
                  </a:lnTo>
                  <a:lnTo>
                    <a:pt x="2863253" y="2658468"/>
                  </a:lnTo>
                  <a:lnTo>
                    <a:pt x="2831881" y="2694836"/>
                  </a:lnTo>
                  <a:lnTo>
                    <a:pt x="2799255" y="2730481"/>
                  </a:lnTo>
                  <a:lnTo>
                    <a:pt x="2765374" y="2765374"/>
                  </a:lnTo>
                  <a:lnTo>
                    <a:pt x="2730481" y="2799255"/>
                  </a:lnTo>
                  <a:lnTo>
                    <a:pt x="2694836" y="2831881"/>
                  </a:lnTo>
                  <a:lnTo>
                    <a:pt x="2658468" y="2863253"/>
                  </a:lnTo>
                  <a:lnTo>
                    <a:pt x="2621406" y="2893369"/>
                  </a:lnTo>
                  <a:lnTo>
                    <a:pt x="2583677" y="2922231"/>
                  </a:lnTo>
                  <a:lnTo>
                    <a:pt x="2545311" y="2949837"/>
                  </a:lnTo>
                  <a:lnTo>
                    <a:pt x="2506335" y="2976189"/>
                  </a:lnTo>
                  <a:lnTo>
                    <a:pt x="2466778" y="3001286"/>
                  </a:lnTo>
                  <a:lnTo>
                    <a:pt x="2426667" y="3025129"/>
                  </a:lnTo>
                  <a:lnTo>
                    <a:pt x="2386033" y="3047716"/>
                  </a:lnTo>
                  <a:lnTo>
                    <a:pt x="2344902" y="3069048"/>
                  </a:lnTo>
                  <a:lnTo>
                    <a:pt x="2303303" y="3089126"/>
                  </a:lnTo>
                  <a:lnTo>
                    <a:pt x="2261265" y="3107949"/>
                  </a:lnTo>
                  <a:lnTo>
                    <a:pt x="2218816" y="3125517"/>
                  </a:lnTo>
                  <a:lnTo>
                    <a:pt x="2175984" y="3141830"/>
                  </a:lnTo>
                  <a:lnTo>
                    <a:pt x="2132798" y="3156888"/>
                  </a:lnTo>
                  <a:lnTo>
                    <a:pt x="2089286" y="3170691"/>
                  </a:lnTo>
                  <a:lnTo>
                    <a:pt x="2045476" y="3183240"/>
                  </a:lnTo>
                  <a:lnTo>
                    <a:pt x="2001396" y="3194534"/>
                  </a:lnTo>
                  <a:lnTo>
                    <a:pt x="1957076" y="3204572"/>
                  </a:lnTo>
                  <a:lnTo>
                    <a:pt x="1912543" y="3213356"/>
                  </a:lnTo>
                  <a:lnTo>
                    <a:pt x="1867826" y="3220885"/>
                  </a:lnTo>
                  <a:lnTo>
                    <a:pt x="1822953" y="3227160"/>
                  </a:lnTo>
                  <a:lnTo>
                    <a:pt x="1777952" y="3232179"/>
                  </a:lnTo>
                  <a:lnTo>
                    <a:pt x="1732852" y="3235944"/>
                  </a:lnTo>
                  <a:lnTo>
                    <a:pt x="1687681" y="3238453"/>
                  </a:lnTo>
                  <a:lnTo>
                    <a:pt x="1642468" y="3239708"/>
                  </a:lnTo>
                  <a:lnTo>
                    <a:pt x="1597240" y="3239708"/>
                  </a:lnTo>
                  <a:lnTo>
                    <a:pt x="1552027" y="3238453"/>
                  </a:lnTo>
                  <a:lnTo>
                    <a:pt x="1506856" y="3235944"/>
                  </a:lnTo>
                  <a:lnTo>
                    <a:pt x="1461756" y="3232179"/>
                  </a:lnTo>
                  <a:lnTo>
                    <a:pt x="1416755" y="3227160"/>
                  </a:lnTo>
                  <a:lnTo>
                    <a:pt x="1371882" y="3220885"/>
                  </a:lnTo>
                  <a:lnTo>
                    <a:pt x="1327165" y="3213356"/>
                  </a:lnTo>
                  <a:lnTo>
                    <a:pt x="1282632" y="3204572"/>
                  </a:lnTo>
                  <a:lnTo>
                    <a:pt x="1238311" y="3194534"/>
                  </a:lnTo>
                  <a:lnTo>
                    <a:pt x="1194232" y="3183240"/>
                  </a:lnTo>
                  <a:lnTo>
                    <a:pt x="1150422" y="3170691"/>
                  </a:lnTo>
                  <a:lnTo>
                    <a:pt x="1106910" y="3156888"/>
                  </a:lnTo>
                  <a:lnTo>
                    <a:pt x="1063723" y="3141830"/>
                  </a:lnTo>
                  <a:lnTo>
                    <a:pt x="1020891" y="3125517"/>
                  </a:lnTo>
                  <a:lnTo>
                    <a:pt x="978442" y="3107949"/>
                  </a:lnTo>
                  <a:lnTo>
                    <a:pt x="936404" y="3089126"/>
                  </a:lnTo>
                  <a:lnTo>
                    <a:pt x="894806" y="3069048"/>
                  </a:lnTo>
                  <a:lnTo>
                    <a:pt x="853675" y="3047716"/>
                  </a:lnTo>
                  <a:lnTo>
                    <a:pt x="813040" y="3025129"/>
                  </a:lnTo>
                  <a:lnTo>
                    <a:pt x="772930" y="3001286"/>
                  </a:lnTo>
                  <a:lnTo>
                    <a:pt x="733373" y="2976189"/>
                  </a:lnTo>
                  <a:lnTo>
                    <a:pt x="694397" y="2949837"/>
                  </a:lnTo>
                  <a:lnTo>
                    <a:pt x="656030" y="2922231"/>
                  </a:lnTo>
                  <a:lnTo>
                    <a:pt x="618301" y="2893369"/>
                  </a:lnTo>
                  <a:lnTo>
                    <a:pt x="581239" y="2863253"/>
                  </a:lnTo>
                  <a:lnTo>
                    <a:pt x="544871" y="2831881"/>
                  </a:lnTo>
                  <a:lnTo>
                    <a:pt x="509226" y="2799255"/>
                  </a:lnTo>
                  <a:lnTo>
                    <a:pt x="474333" y="2765374"/>
                  </a:lnTo>
                  <a:lnTo>
                    <a:pt x="440452" y="2730481"/>
                  </a:lnTo>
                  <a:lnTo>
                    <a:pt x="407826" y="2694836"/>
                  </a:lnTo>
                  <a:lnTo>
                    <a:pt x="376455" y="2658468"/>
                  </a:lnTo>
                  <a:lnTo>
                    <a:pt x="346338" y="2621406"/>
                  </a:lnTo>
                  <a:lnTo>
                    <a:pt x="317477" y="2583677"/>
                  </a:lnTo>
                  <a:lnTo>
                    <a:pt x="289870" y="2545311"/>
                  </a:lnTo>
                  <a:lnTo>
                    <a:pt x="263518" y="2506335"/>
                  </a:lnTo>
                  <a:lnTo>
                    <a:pt x="238421" y="2466778"/>
                  </a:lnTo>
                  <a:lnTo>
                    <a:pt x="214579" y="2426667"/>
                  </a:lnTo>
                  <a:lnTo>
                    <a:pt x="191992" y="2386033"/>
                  </a:lnTo>
                  <a:lnTo>
                    <a:pt x="170659" y="2344902"/>
                  </a:lnTo>
                  <a:lnTo>
                    <a:pt x="150582" y="2303303"/>
                  </a:lnTo>
                  <a:lnTo>
                    <a:pt x="131759" y="2261265"/>
                  </a:lnTo>
                  <a:lnTo>
                    <a:pt x="114191" y="2218816"/>
                  </a:lnTo>
                  <a:lnTo>
                    <a:pt x="97878" y="2175984"/>
                  </a:lnTo>
                  <a:lnTo>
                    <a:pt x="82820" y="2132798"/>
                  </a:lnTo>
                  <a:lnTo>
                    <a:pt x="69016" y="2089286"/>
                  </a:lnTo>
                  <a:lnTo>
                    <a:pt x="56468" y="2045476"/>
                  </a:lnTo>
                  <a:lnTo>
                    <a:pt x="45174" y="2001396"/>
                  </a:lnTo>
                  <a:lnTo>
                    <a:pt x="35135" y="1957076"/>
                  </a:lnTo>
                  <a:lnTo>
                    <a:pt x="26351" y="1912543"/>
                  </a:lnTo>
                  <a:lnTo>
                    <a:pt x="18822" y="1867826"/>
                  </a:lnTo>
                  <a:lnTo>
                    <a:pt x="12548" y="1822953"/>
                  </a:lnTo>
                  <a:lnTo>
                    <a:pt x="7529" y="1777952"/>
                  </a:lnTo>
                  <a:lnTo>
                    <a:pt x="3764" y="1732852"/>
                  </a:lnTo>
                  <a:lnTo>
                    <a:pt x="1254" y="1687681"/>
                  </a:lnTo>
                  <a:lnTo>
                    <a:pt x="0" y="1642468"/>
                  </a:lnTo>
                  <a:lnTo>
                    <a:pt x="0" y="1597240"/>
                  </a:lnTo>
                  <a:lnTo>
                    <a:pt x="1254" y="1552027"/>
                  </a:lnTo>
                  <a:lnTo>
                    <a:pt x="3764" y="1506856"/>
                  </a:lnTo>
                  <a:lnTo>
                    <a:pt x="7529" y="1461756"/>
                  </a:lnTo>
                  <a:lnTo>
                    <a:pt x="12548" y="1416755"/>
                  </a:lnTo>
                  <a:lnTo>
                    <a:pt x="18822" y="1371882"/>
                  </a:lnTo>
                  <a:lnTo>
                    <a:pt x="26351" y="1327165"/>
                  </a:lnTo>
                  <a:lnTo>
                    <a:pt x="35135" y="1282632"/>
                  </a:lnTo>
                  <a:lnTo>
                    <a:pt x="45174" y="1238311"/>
                  </a:lnTo>
                  <a:lnTo>
                    <a:pt x="56468" y="1194232"/>
                  </a:lnTo>
                  <a:lnTo>
                    <a:pt x="69016" y="1150422"/>
                  </a:lnTo>
                  <a:lnTo>
                    <a:pt x="82820" y="1106910"/>
                  </a:lnTo>
                  <a:lnTo>
                    <a:pt x="97878" y="1063723"/>
                  </a:lnTo>
                  <a:lnTo>
                    <a:pt x="114191" y="1020891"/>
                  </a:lnTo>
                  <a:lnTo>
                    <a:pt x="131759" y="978442"/>
                  </a:lnTo>
                  <a:lnTo>
                    <a:pt x="150582" y="936404"/>
                  </a:lnTo>
                  <a:lnTo>
                    <a:pt x="170659" y="894806"/>
                  </a:lnTo>
                  <a:lnTo>
                    <a:pt x="191992" y="853675"/>
                  </a:lnTo>
                  <a:lnTo>
                    <a:pt x="214579" y="813040"/>
                  </a:lnTo>
                  <a:lnTo>
                    <a:pt x="238421" y="772930"/>
                  </a:lnTo>
                  <a:lnTo>
                    <a:pt x="263518" y="733373"/>
                  </a:lnTo>
                  <a:lnTo>
                    <a:pt x="289870" y="694397"/>
                  </a:lnTo>
                  <a:lnTo>
                    <a:pt x="317477" y="656030"/>
                  </a:lnTo>
                  <a:lnTo>
                    <a:pt x="346338" y="618301"/>
                  </a:lnTo>
                  <a:lnTo>
                    <a:pt x="376455" y="581239"/>
                  </a:lnTo>
                  <a:lnTo>
                    <a:pt x="407826" y="544871"/>
                  </a:lnTo>
                  <a:lnTo>
                    <a:pt x="440452" y="509226"/>
                  </a:lnTo>
                  <a:lnTo>
                    <a:pt x="474333" y="474333"/>
                  </a:lnTo>
                  <a:lnTo>
                    <a:pt x="509226" y="440452"/>
                  </a:lnTo>
                  <a:lnTo>
                    <a:pt x="544871" y="407826"/>
                  </a:lnTo>
                  <a:lnTo>
                    <a:pt x="581239" y="376455"/>
                  </a:lnTo>
                  <a:lnTo>
                    <a:pt x="618301" y="346338"/>
                  </a:lnTo>
                  <a:lnTo>
                    <a:pt x="656030" y="317477"/>
                  </a:lnTo>
                  <a:lnTo>
                    <a:pt x="694397" y="289870"/>
                  </a:lnTo>
                  <a:lnTo>
                    <a:pt x="733373" y="263518"/>
                  </a:lnTo>
                  <a:lnTo>
                    <a:pt x="772930" y="238421"/>
                  </a:lnTo>
                  <a:lnTo>
                    <a:pt x="813040" y="214579"/>
                  </a:lnTo>
                  <a:lnTo>
                    <a:pt x="853675" y="191992"/>
                  </a:lnTo>
                  <a:lnTo>
                    <a:pt x="894806" y="170659"/>
                  </a:lnTo>
                  <a:lnTo>
                    <a:pt x="936404" y="150582"/>
                  </a:lnTo>
                  <a:lnTo>
                    <a:pt x="978442" y="131759"/>
                  </a:lnTo>
                  <a:lnTo>
                    <a:pt x="1020891" y="114191"/>
                  </a:lnTo>
                  <a:lnTo>
                    <a:pt x="1063723" y="97878"/>
                  </a:lnTo>
                  <a:lnTo>
                    <a:pt x="1106910" y="82820"/>
                  </a:lnTo>
                  <a:lnTo>
                    <a:pt x="1150422" y="69016"/>
                  </a:lnTo>
                  <a:lnTo>
                    <a:pt x="1194232" y="56468"/>
                  </a:lnTo>
                  <a:lnTo>
                    <a:pt x="1238311" y="45174"/>
                  </a:lnTo>
                  <a:lnTo>
                    <a:pt x="1282632" y="35135"/>
                  </a:lnTo>
                  <a:lnTo>
                    <a:pt x="1327165" y="26351"/>
                  </a:lnTo>
                  <a:lnTo>
                    <a:pt x="1371882" y="18822"/>
                  </a:lnTo>
                  <a:lnTo>
                    <a:pt x="1416755" y="12548"/>
                  </a:lnTo>
                  <a:lnTo>
                    <a:pt x="1461756" y="7529"/>
                  </a:lnTo>
                  <a:lnTo>
                    <a:pt x="1506856" y="3764"/>
                  </a:lnTo>
                  <a:lnTo>
                    <a:pt x="1552027" y="1254"/>
                  </a:lnTo>
                  <a:lnTo>
                    <a:pt x="1597240" y="0"/>
                  </a:lnTo>
                  <a:lnTo>
                    <a:pt x="1642468" y="0"/>
                  </a:lnTo>
                  <a:lnTo>
                    <a:pt x="1687681" y="1254"/>
                  </a:lnTo>
                  <a:lnTo>
                    <a:pt x="1732852" y="3764"/>
                  </a:lnTo>
                  <a:lnTo>
                    <a:pt x="1777952" y="7529"/>
                  </a:lnTo>
                  <a:lnTo>
                    <a:pt x="1822953" y="12548"/>
                  </a:lnTo>
                  <a:lnTo>
                    <a:pt x="1867826" y="18822"/>
                  </a:lnTo>
                  <a:lnTo>
                    <a:pt x="1912543" y="26351"/>
                  </a:lnTo>
                  <a:lnTo>
                    <a:pt x="1957076" y="35135"/>
                  </a:lnTo>
                  <a:lnTo>
                    <a:pt x="2001396" y="45174"/>
                  </a:lnTo>
                  <a:lnTo>
                    <a:pt x="2045476" y="56468"/>
                  </a:lnTo>
                  <a:lnTo>
                    <a:pt x="2089286" y="69016"/>
                  </a:lnTo>
                  <a:lnTo>
                    <a:pt x="2132798" y="82820"/>
                  </a:lnTo>
                  <a:lnTo>
                    <a:pt x="2175984" y="97878"/>
                  </a:lnTo>
                  <a:lnTo>
                    <a:pt x="2218816" y="114191"/>
                  </a:lnTo>
                  <a:lnTo>
                    <a:pt x="2261265" y="131759"/>
                  </a:lnTo>
                  <a:lnTo>
                    <a:pt x="2303303" y="150582"/>
                  </a:lnTo>
                  <a:lnTo>
                    <a:pt x="2344902" y="170659"/>
                  </a:lnTo>
                  <a:lnTo>
                    <a:pt x="2386033" y="191992"/>
                  </a:lnTo>
                  <a:lnTo>
                    <a:pt x="2426667" y="214579"/>
                  </a:lnTo>
                  <a:lnTo>
                    <a:pt x="2466778" y="238421"/>
                  </a:lnTo>
                  <a:lnTo>
                    <a:pt x="2506335" y="263518"/>
                  </a:lnTo>
                  <a:lnTo>
                    <a:pt x="2545311" y="289870"/>
                  </a:lnTo>
                  <a:lnTo>
                    <a:pt x="2583677" y="317477"/>
                  </a:lnTo>
                  <a:lnTo>
                    <a:pt x="2621406" y="346338"/>
                  </a:lnTo>
                  <a:lnTo>
                    <a:pt x="2658468" y="376455"/>
                  </a:lnTo>
                  <a:lnTo>
                    <a:pt x="2694836" y="407826"/>
                  </a:lnTo>
                  <a:lnTo>
                    <a:pt x="2730481" y="440452"/>
                  </a:lnTo>
                  <a:lnTo>
                    <a:pt x="2765374" y="47433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8696" y="4340552"/>
              <a:ext cx="2032635" cy="883919"/>
            </a:xfrm>
            <a:custGeom>
              <a:avLst/>
              <a:gdLst/>
              <a:ahLst/>
              <a:cxnLst/>
              <a:rect l="l" t="t" r="r" b="b"/>
              <a:pathLst>
                <a:path w="2032635" h="883920">
                  <a:moveTo>
                    <a:pt x="938827" y="0"/>
                  </a:moveTo>
                  <a:lnTo>
                    <a:pt x="888173" y="3645"/>
                  </a:lnTo>
                  <a:lnTo>
                    <a:pt x="839772" y="14242"/>
                  </a:lnTo>
                  <a:lnTo>
                    <a:pt x="794135" y="31281"/>
                  </a:lnTo>
                  <a:lnTo>
                    <a:pt x="751771" y="54251"/>
                  </a:lnTo>
                  <a:lnTo>
                    <a:pt x="713189" y="82642"/>
                  </a:lnTo>
                  <a:lnTo>
                    <a:pt x="678900" y="115946"/>
                  </a:lnTo>
                  <a:lnTo>
                    <a:pt x="649414" y="153651"/>
                  </a:lnTo>
                  <a:lnTo>
                    <a:pt x="625239" y="195248"/>
                  </a:lnTo>
                  <a:lnTo>
                    <a:pt x="606886" y="240227"/>
                  </a:lnTo>
                  <a:lnTo>
                    <a:pt x="594864" y="288079"/>
                  </a:lnTo>
                  <a:lnTo>
                    <a:pt x="586608" y="287392"/>
                  </a:lnTo>
                  <a:lnTo>
                    <a:pt x="578256" y="287027"/>
                  </a:lnTo>
                  <a:lnTo>
                    <a:pt x="569817" y="287027"/>
                  </a:lnTo>
                  <a:lnTo>
                    <a:pt x="519655" y="291227"/>
                  </a:lnTo>
                  <a:lnTo>
                    <a:pt x="472195" y="303371"/>
                  </a:lnTo>
                  <a:lnTo>
                    <a:pt x="428123" y="322770"/>
                  </a:lnTo>
                  <a:lnTo>
                    <a:pt x="388126" y="348739"/>
                  </a:lnTo>
                  <a:lnTo>
                    <a:pt x="352887" y="380592"/>
                  </a:lnTo>
                  <a:lnTo>
                    <a:pt x="323093" y="417640"/>
                  </a:lnTo>
                  <a:lnTo>
                    <a:pt x="299429" y="459198"/>
                  </a:lnTo>
                  <a:lnTo>
                    <a:pt x="280500" y="452802"/>
                  </a:lnTo>
                  <a:lnTo>
                    <a:pt x="260842" y="448120"/>
                  </a:lnTo>
                  <a:lnTo>
                    <a:pt x="240545" y="445245"/>
                  </a:lnTo>
                  <a:lnTo>
                    <a:pt x="219694" y="444267"/>
                  </a:lnTo>
                  <a:lnTo>
                    <a:pt x="175417" y="448730"/>
                  </a:lnTo>
                  <a:lnTo>
                    <a:pt x="134179" y="461532"/>
                  </a:lnTo>
                  <a:lnTo>
                    <a:pt x="96860" y="481787"/>
                  </a:lnTo>
                  <a:lnTo>
                    <a:pt x="64346" y="508614"/>
                  </a:lnTo>
                  <a:lnTo>
                    <a:pt x="37520" y="541128"/>
                  </a:lnTo>
                  <a:lnTo>
                    <a:pt x="17264" y="578447"/>
                  </a:lnTo>
                  <a:lnTo>
                    <a:pt x="4463" y="619686"/>
                  </a:lnTo>
                  <a:lnTo>
                    <a:pt x="0" y="663962"/>
                  </a:lnTo>
                  <a:lnTo>
                    <a:pt x="4463" y="708238"/>
                  </a:lnTo>
                  <a:lnTo>
                    <a:pt x="17264" y="749477"/>
                  </a:lnTo>
                  <a:lnTo>
                    <a:pt x="37520" y="786795"/>
                  </a:lnTo>
                  <a:lnTo>
                    <a:pt x="64346" y="819309"/>
                  </a:lnTo>
                  <a:lnTo>
                    <a:pt x="96860" y="846135"/>
                  </a:lnTo>
                  <a:lnTo>
                    <a:pt x="134179" y="866391"/>
                  </a:lnTo>
                  <a:lnTo>
                    <a:pt x="175417" y="879192"/>
                  </a:lnTo>
                  <a:lnTo>
                    <a:pt x="219694" y="883655"/>
                  </a:lnTo>
                  <a:lnTo>
                    <a:pt x="1813056" y="883655"/>
                  </a:lnTo>
                  <a:lnTo>
                    <a:pt x="1862035" y="878162"/>
                  </a:lnTo>
                  <a:lnTo>
                    <a:pt x="1907271" y="862459"/>
                  </a:lnTo>
                  <a:lnTo>
                    <a:pt x="1947487" y="837714"/>
                  </a:lnTo>
                  <a:lnTo>
                    <a:pt x="1981405" y="805115"/>
                  </a:lnTo>
                  <a:lnTo>
                    <a:pt x="2007748" y="765847"/>
                  </a:lnTo>
                  <a:lnTo>
                    <a:pt x="2025239" y="721094"/>
                  </a:lnTo>
                  <a:lnTo>
                    <a:pt x="2032601" y="672044"/>
                  </a:lnTo>
                  <a:lnTo>
                    <a:pt x="2029768" y="627635"/>
                  </a:lnTo>
                  <a:lnTo>
                    <a:pt x="2018492" y="585954"/>
                  </a:lnTo>
                  <a:lnTo>
                    <a:pt x="1999622" y="547917"/>
                  </a:lnTo>
                  <a:lnTo>
                    <a:pt x="1974010" y="514438"/>
                  </a:lnTo>
                  <a:lnTo>
                    <a:pt x="1942505" y="486434"/>
                  </a:lnTo>
                  <a:lnTo>
                    <a:pt x="1905958" y="464819"/>
                  </a:lnTo>
                  <a:lnTo>
                    <a:pt x="1865220" y="450508"/>
                  </a:lnTo>
                  <a:lnTo>
                    <a:pt x="1821139" y="444417"/>
                  </a:lnTo>
                  <a:lnTo>
                    <a:pt x="1776462" y="447296"/>
                  </a:lnTo>
                  <a:lnTo>
                    <a:pt x="1734555" y="458716"/>
                  </a:lnTo>
                  <a:lnTo>
                    <a:pt x="1721196" y="412881"/>
                  </a:lnTo>
                  <a:lnTo>
                    <a:pt x="1701973" y="369881"/>
                  </a:lnTo>
                  <a:lnTo>
                    <a:pt x="1677354" y="330184"/>
                  </a:lnTo>
                  <a:lnTo>
                    <a:pt x="1647808" y="294260"/>
                  </a:lnTo>
                  <a:lnTo>
                    <a:pt x="1613803" y="262576"/>
                  </a:lnTo>
                  <a:lnTo>
                    <a:pt x="1575808" y="235601"/>
                  </a:lnTo>
                  <a:lnTo>
                    <a:pt x="1534290" y="213805"/>
                  </a:lnTo>
                  <a:lnTo>
                    <a:pt x="1489719" y="197657"/>
                  </a:lnTo>
                  <a:lnTo>
                    <a:pt x="1442563" y="187623"/>
                  </a:lnTo>
                  <a:lnTo>
                    <a:pt x="1393289" y="184175"/>
                  </a:lnTo>
                  <a:lnTo>
                    <a:pt x="1358196" y="185919"/>
                  </a:lnTo>
                  <a:lnTo>
                    <a:pt x="1324097" y="191037"/>
                  </a:lnTo>
                  <a:lnTo>
                    <a:pt x="1291156" y="199359"/>
                  </a:lnTo>
                  <a:lnTo>
                    <a:pt x="1259538" y="210717"/>
                  </a:lnTo>
                  <a:lnTo>
                    <a:pt x="1236249" y="166070"/>
                  </a:lnTo>
                  <a:lnTo>
                    <a:pt x="1207000" y="125493"/>
                  </a:lnTo>
                  <a:lnTo>
                    <a:pt x="1172373" y="89567"/>
                  </a:lnTo>
                  <a:lnTo>
                    <a:pt x="1132945" y="58870"/>
                  </a:lnTo>
                  <a:lnTo>
                    <a:pt x="1089297" y="33985"/>
                  </a:lnTo>
                  <a:lnTo>
                    <a:pt x="1042008" y="15491"/>
                  </a:lnTo>
                  <a:lnTo>
                    <a:pt x="991658" y="3969"/>
                  </a:lnTo>
                  <a:lnTo>
                    <a:pt x="938827" y="0"/>
                  </a:lnTo>
                  <a:close/>
                </a:path>
              </a:pathLst>
            </a:custGeom>
            <a:solidFill>
              <a:srgbClr val="F8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9044" y="4584258"/>
            <a:ext cx="3852545" cy="370840"/>
          </a:xfrm>
          <a:prstGeom prst="rect">
            <a:avLst/>
          </a:prstGeom>
          <a:solidFill>
            <a:srgbClr val="F43661"/>
          </a:solidFill>
        </p:spPr>
        <p:txBody>
          <a:bodyPr vert="horz" wrap="square" lIns="0" tIns="1016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80"/>
              </a:spcBef>
            </a:pPr>
            <a:r>
              <a:rPr sz="2200" b="1" spc="-220" dirty="0">
                <a:solidFill>
                  <a:srgbClr val="FFFFFF"/>
                </a:solidFill>
                <a:latin typeface="Tahoma"/>
                <a:cs typeface="Tahoma"/>
              </a:rPr>
              <a:t>ETHEL</a:t>
            </a:r>
            <a:r>
              <a:rPr sz="220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75" dirty="0">
                <a:solidFill>
                  <a:srgbClr val="FFFFFF"/>
                </a:solidFill>
                <a:latin typeface="Tahoma"/>
                <a:cs typeface="Tahoma"/>
              </a:rPr>
              <a:t>BO</a:t>
            </a:r>
            <a:r>
              <a:rPr sz="2200" b="1" spc="-28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b="1" spc="-225" dirty="0">
                <a:solidFill>
                  <a:srgbClr val="FFFFFF"/>
                </a:solidFill>
                <a:latin typeface="Tahoma"/>
                <a:cs typeface="Tahoma"/>
              </a:rPr>
              <a:t>GGREVEN </a:t>
            </a:r>
            <a:r>
              <a:rPr sz="2200" b="1" spc="-2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20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10" dirty="0">
                <a:solidFill>
                  <a:srgbClr val="FFFFFF"/>
                </a:solidFill>
                <a:latin typeface="Tahoma"/>
                <a:cs typeface="Tahoma"/>
              </a:rPr>
              <a:t>PLOUM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8422" y="1528639"/>
            <a:ext cx="1540510" cy="669925"/>
          </a:xfrm>
          <a:custGeom>
            <a:avLst/>
            <a:gdLst/>
            <a:ahLst/>
            <a:cxnLst/>
            <a:rect l="l" t="t" r="r" b="b"/>
            <a:pathLst>
              <a:path w="1540510" h="669925">
                <a:moveTo>
                  <a:pt x="711310" y="0"/>
                </a:moveTo>
                <a:lnTo>
                  <a:pt x="663590" y="4290"/>
                </a:lnTo>
                <a:lnTo>
                  <a:pt x="618687" y="16660"/>
                </a:lnTo>
                <a:lnTo>
                  <a:pt x="577358" y="36353"/>
                </a:lnTo>
                <a:lnTo>
                  <a:pt x="540355" y="62616"/>
                </a:lnTo>
                <a:lnTo>
                  <a:pt x="508434" y="94693"/>
                </a:lnTo>
                <a:lnTo>
                  <a:pt x="482350" y="131830"/>
                </a:lnTo>
                <a:lnTo>
                  <a:pt x="462858" y="173272"/>
                </a:lnTo>
                <a:lnTo>
                  <a:pt x="450711" y="218264"/>
                </a:lnTo>
                <a:lnTo>
                  <a:pt x="438127" y="217465"/>
                </a:lnTo>
                <a:lnTo>
                  <a:pt x="431735" y="217465"/>
                </a:lnTo>
                <a:lnTo>
                  <a:pt x="379067" y="223635"/>
                </a:lnTo>
                <a:lnTo>
                  <a:pt x="330822" y="241191"/>
                </a:lnTo>
                <a:lnTo>
                  <a:pt x="288423" y="268707"/>
                </a:lnTo>
                <a:lnTo>
                  <a:pt x="253296" y="304757"/>
                </a:lnTo>
                <a:lnTo>
                  <a:pt x="226865" y="347912"/>
                </a:lnTo>
                <a:lnTo>
                  <a:pt x="212521" y="343066"/>
                </a:lnTo>
                <a:lnTo>
                  <a:pt x="197625" y="339519"/>
                </a:lnTo>
                <a:lnTo>
                  <a:pt x="182246" y="337340"/>
                </a:lnTo>
                <a:lnTo>
                  <a:pt x="166447" y="336598"/>
                </a:lnTo>
                <a:lnTo>
                  <a:pt x="122201" y="342544"/>
                </a:lnTo>
                <a:lnTo>
                  <a:pt x="82441" y="359325"/>
                </a:lnTo>
                <a:lnTo>
                  <a:pt x="48754" y="385353"/>
                </a:lnTo>
                <a:lnTo>
                  <a:pt x="22726" y="419043"/>
                </a:lnTo>
                <a:lnTo>
                  <a:pt x="5946" y="458806"/>
                </a:lnTo>
                <a:lnTo>
                  <a:pt x="0" y="503057"/>
                </a:lnTo>
                <a:lnTo>
                  <a:pt x="5946" y="547307"/>
                </a:lnTo>
                <a:lnTo>
                  <a:pt x="22726" y="587068"/>
                </a:lnTo>
                <a:lnTo>
                  <a:pt x="48754" y="620755"/>
                </a:lnTo>
                <a:lnTo>
                  <a:pt x="82441" y="646781"/>
                </a:lnTo>
                <a:lnTo>
                  <a:pt x="122201" y="663560"/>
                </a:lnTo>
                <a:lnTo>
                  <a:pt x="166447" y="669505"/>
                </a:lnTo>
                <a:lnTo>
                  <a:pt x="1373684" y="669505"/>
                </a:lnTo>
                <a:lnTo>
                  <a:pt x="1416729" y="663876"/>
                </a:lnTo>
                <a:lnTo>
                  <a:pt x="1455693" y="647916"/>
                </a:lnTo>
                <a:lnTo>
                  <a:pt x="1489041" y="623039"/>
                </a:lnTo>
                <a:lnTo>
                  <a:pt x="1515234" y="590673"/>
                </a:lnTo>
                <a:lnTo>
                  <a:pt x="1532738" y="552245"/>
                </a:lnTo>
                <a:lnTo>
                  <a:pt x="1540014" y="509179"/>
                </a:lnTo>
                <a:lnTo>
                  <a:pt x="1535702" y="464743"/>
                </a:lnTo>
                <a:lnTo>
                  <a:pt x="1520399" y="424392"/>
                </a:lnTo>
                <a:lnTo>
                  <a:pt x="1495631" y="389769"/>
                </a:lnTo>
                <a:lnTo>
                  <a:pt x="1462925" y="362519"/>
                </a:lnTo>
                <a:lnTo>
                  <a:pt x="1423808" y="344286"/>
                </a:lnTo>
                <a:lnTo>
                  <a:pt x="1379805" y="336715"/>
                </a:lnTo>
                <a:lnTo>
                  <a:pt x="1329776" y="342455"/>
                </a:lnTo>
                <a:lnTo>
                  <a:pt x="1314206" y="347548"/>
                </a:lnTo>
                <a:lnTo>
                  <a:pt x="1300844" y="304460"/>
                </a:lnTo>
                <a:lnTo>
                  <a:pt x="1280680" y="264867"/>
                </a:lnTo>
                <a:lnTo>
                  <a:pt x="1254406" y="229463"/>
                </a:lnTo>
                <a:lnTo>
                  <a:pt x="1222715" y="198941"/>
                </a:lnTo>
                <a:lnTo>
                  <a:pt x="1186300" y="173993"/>
                </a:lnTo>
                <a:lnTo>
                  <a:pt x="1145853" y="155315"/>
                </a:lnTo>
                <a:lnTo>
                  <a:pt x="1102069" y="143600"/>
                </a:lnTo>
                <a:lnTo>
                  <a:pt x="1055640" y="139541"/>
                </a:lnTo>
                <a:lnTo>
                  <a:pt x="1029052" y="140861"/>
                </a:lnTo>
                <a:lnTo>
                  <a:pt x="1003216" y="144737"/>
                </a:lnTo>
                <a:lnTo>
                  <a:pt x="978260" y="151041"/>
                </a:lnTo>
                <a:lnTo>
                  <a:pt x="954309" y="159645"/>
                </a:lnTo>
                <a:lnTo>
                  <a:pt x="929753" y="115205"/>
                </a:lnTo>
                <a:lnTo>
                  <a:pt x="897432" y="76510"/>
                </a:lnTo>
                <a:lnTo>
                  <a:pt x="858388" y="44599"/>
                </a:lnTo>
                <a:lnTo>
                  <a:pt x="813659" y="20516"/>
                </a:lnTo>
                <a:lnTo>
                  <a:pt x="764286" y="5302"/>
                </a:lnTo>
                <a:lnTo>
                  <a:pt x="71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59044" y="4584258"/>
            <a:ext cx="3852545" cy="370840"/>
          </a:xfrm>
          <a:prstGeom prst="rect">
            <a:avLst/>
          </a:prstGeom>
          <a:solidFill>
            <a:srgbClr val="F43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DepotNew-Bold" panose="020B0803000000020004" pitchFamily="34" charset="0"/>
              </a:rPr>
              <a:t>ETHEL BORGGREVEN - PLOUM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DepotNew-Bold"/>
        <a:ea typeface=""/>
        <a:cs typeface=""/>
      </a:majorFont>
      <a:minorFont>
        <a:latin typeface="Rub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DepotNew-Bold"/>
        <a:ea typeface=""/>
        <a:cs typeface=""/>
      </a:majorFont>
      <a:minorFont>
        <a:latin typeface="Rub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551</Words>
  <Application>Microsoft Macintosh PowerPoint</Application>
  <PresentationFormat>Widescreen</PresentationFormat>
  <Paragraphs>81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DepotNew-Bold</vt:lpstr>
      <vt:lpstr>Rubik</vt:lpstr>
      <vt:lpstr>Tahoma</vt:lpstr>
      <vt:lpstr>Trebuchet MS</vt:lpstr>
      <vt:lpstr>Office Theme</vt:lpstr>
      <vt:lpstr>Custom Design</vt:lpstr>
      <vt:lpstr>PowerPoint Presentation</vt:lpstr>
      <vt:lpstr>WHAT WE’LL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 YOUR PEERS</vt:lpstr>
      <vt:lpstr>MEET YOUR PEERS</vt:lpstr>
      <vt:lpstr>AMBASSADORSHIP</vt:lpstr>
      <vt:lpstr>ANTARCTIC</vt:lpstr>
      <vt:lpstr>FIND MATERIALS ON</vt:lpstr>
      <vt:lpstr>JOIN THE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IAATO Ambassador's Presentation</dc:title>
  <dc:creator>Aman Rakesh</dc:creator>
  <cp:lastModifiedBy>Hayley Collings</cp:lastModifiedBy>
  <cp:revision>166</cp:revision>
  <dcterms:created xsi:type="dcterms:W3CDTF">2022-04-20T13:20:17Z</dcterms:created>
  <dcterms:modified xsi:type="dcterms:W3CDTF">2022-04-25T03:37:18Z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2022-04-14T00:00:00Z</vt:filetime>
  </property>
  <property fmtid="{D5CDD505-2E9C-101B-9397-08002B2CF9AE}" pid="3" name="Creator">
    <vt:lpwstr>Keynote</vt:lpwstr>
  </property>
  <property fmtid="{D5CDD505-2E9C-101B-9397-08002B2CF9AE}" pid="4" name="LastSaved">
    <vt:filetime>2022-04-20T00:00:00Z</vt:filetime>
  </property>
</Properties>
</file>