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18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862"/>
    <a:srgbClr val="1B4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5"/>
    <p:restoredTop sz="94674"/>
  </p:normalViewPr>
  <p:slideViewPr>
    <p:cSldViewPr snapToGrid="0">
      <p:cViewPr>
        <p:scale>
          <a:sx n="95" d="100"/>
          <a:sy n="95" d="100"/>
        </p:scale>
        <p:origin x="2832" y="1312"/>
      </p:cViewPr>
      <p:guideLst>
        <p:guide orient="horz" pos="3175"/>
        <p:guide pos="18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220" d="100"/>
          <a:sy n="220" d="100"/>
        </p:scale>
        <p:origin x="16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730669-B4F1-4503-CA0C-A81AADA99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0BFCD-0018-106F-A105-BE53816C79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DA0A5-EA47-A348-92C2-2ABDEF033CB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00ADE-4D45-D936-DF1E-A43604AB0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E026A-95D8-E2B4-F0FE-73DF120245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71D8C-F255-A945-B1E0-3B5F0633B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36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7AE2-D59F-7942-86E8-4BCC18257E0A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59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50CD1-BAC3-274F-A4EA-F5B313A72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29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ertificate of achievement with text&#10;&#10;Description automatically generated">
            <a:extLst>
              <a:ext uri="{FF2B5EF4-FFF2-40B4-BE49-F238E27FC236}">
                <a16:creationId xmlns:a16="http://schemas.microsoft.com/office/drawing/2014/main" id="{E9D5955E-F715-6CBA-D4C9-C5041E6FB3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" y="1587"/>
            <a:ext cx="10686257" cy="7560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383EF4-32A7-B6E4-D74F-DB493B601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  <a:prstGeom prst="rect">
            <a:avLst/>
          </a:prstGeom>
        </p:spPr>
        <p:txBody>
          <a:bodyPr anchor="b"/>
          <a:lstStyle>
            <a:lvl1pPr algn="ctr">
              <a:defRPr sz="5262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F9979-90DB-6861-42BB-5A15652C2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02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 spc="-53" baseline="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0964">
        <a:defRPr>
          <a:latin typeface="+mn-lt"/>
          <a:ea typeface="+mn-ea"/>
          <a:cs typeface="+mn-cs"/>
        </a:defRPr>
      </a:lvl2pPr>
      <a:lvl3pPr marL="801929">
        <a:defRPr>
          <a:latin typeface="+mn-lt"/>
          <a:ea typeface="+mn-ea"/>
          <a:cs typeface="+mn-cs"/>
        </a:defRPr>
      </a:lvl3pPr>
      <a:lvl4pPr marL="1202893">
        <a:defRPr>
          <a:latin typeface="+mn-lt"/>
          <a:ea typeface="+mn-ea"/>
          <a:cs typeface="+mn-cs"/>
        </a:defRPr>
      </a:lvl4pPr>
      <a:lvl5pPr marL="1603858">
        <a:defRPr>
          <a:latin typeface="+mn-lt"/>
          <a:ea typeface="+mn-ea"/>
          <a:cs typeface="+mn-cs"/>
        </a:defRPr>
      </a:lvl5pPr>
      <a:lvl6pPr marL="2004822">
        <a:defRPr>
          <a:latin typeface="+mn-lt"/>
          <a:ea typeface="+mn-ea"/>
          <a:cs typeface="+mn-cs"/>
        </a:defRPr>
      </a:lvl6pPr>
      <a:lvl7pPr marL="2405786">
        <a:defRPr>
          <a:latin typeface="+mn-lt"/>
          <a:ea typeface="+mn-ea"/>
          <a:cs typeface="+mn-cs"/>
        </a:defRPr>
      </a:lvl7pPr>
      <a:lvl8pPr marL="2806751">
        <a:defRPr>
          <a:latin typeface="+mn-lt"/>
          <a:ea typeface="+mn-ea"/>
          <a:cs typeface="+mn-cs"/>
        </a:defRPr>
      </a:lvl8pPr>
      <a:lvl9pPr marL="320771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0964">
        <a:defRPr>
          <a:latin typeface="+mn-lt"/>
          <a:ea typeface="+mn-ea"/>
          <a:cs typeface="+mn-cs"/>
        </a:defRPr>
      </a:lvl2pPr>
      <a:lvl3pPr marL="801929">
        <a:defRPr>
          <a:latin typeface="+mn-lt"/>
          <a:ea typeface="+mn-ea"/>
          <a:cs typeface="+mn-cs"/>
        </a:defRPr>
      </a:lvl3pPr>
      <a:lvl4pPr marL="1202893">
        <a:defRPr>
          <a:latin typeface="+mn-lt"/>
          <a:ea typeface="+mn-ea"/>
          <a:cs typeface="+mn-cs"/>
        </a:defRPr>
      </a:lvl4pPr>
      <a:lvl5pPr marL="1603858">
        <a:defRPr>
          <a:latin typeface="+mn-lt"/>
          <a:ea typeface="+mn-ea"/>
          <a:cs typeface="+mn-cs"/>
        </a:defRPr>
      </a:lvl5pPr>
      <a:lvl6pPr marL="2004822">
        <a:defRPr>
          <a:latin typeface="+mn-lt"/>
          <a:ea typeface="+mn-ea"/>
          <a:cs typeface="+mn-cs"/>
        </a:defRPr>
      </a:lvl6pPr>
      <a:lvl7pPr marL="2405786">
        <a:defRPr>
          <a:latin typeface="+mn-lt"/>
          <a:ea typeface="+mn-ea"/>
          <a:cs typeface="+mn-cs"/>
        </a:defRPr>
      </a:lvl7pPr>
      <a:lvl8pPr marL="2806751">
        <a:defRPr>
          <a:latin typeface="+mn-lt"/>
          <a:ea typeface="+mn-ea"/>
          <a:cs typeface="+mn-cs"/>
        </a:defRPr>
      </a:lvl8pPr>
      <a:lvl9pPr marL="320771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A41A66-E867-5F27-6FB0-A73BE41F3CFD}"/>
              </a:ext>
            </a:extLst>
          </p:cNvPr>
          <p:cNvSpPr txBox="1"/>
          <p:nvPr/>
        </p:nvSpPr>
        <p:spPr>
          <a:xfrm>
            <a:off x="830317" y="5955883"/>
            <a:ext cx="2764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B48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718D8C-77A8-8B69-C9C8-ECFBD8D04168}"/>
              </a:ext>
            </a:extLst>
          </p:cNvPr>
          <p:cNvSpPr txBox="1"/>
          <p:nvPr/>
        </p:nvSpPr>
        <p:spPr>
          <a:xfrm>
            <a:off x="815948" y="3398837"/>
            <a:ext cx="9059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600" dirty="0">
                <a:solidFill>
                  <a:srgbClr val="1B4862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[Name]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AADF-6495-7F5E-6DEB-A3E490D4718E}"/>
              </a:ext>
            </a:extLst>
          </p:cNvPr>
          <p:cNvSpPr txBox="1"/>
          <p:nvPr/>
        </p:nvSpPr>
        <p:spPr>
          <a:xfrm>
            <a:off x="7454900" y="432782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50" dirty="0">
                <a:solidFill>
                  <a:srgbClr val="1D48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71585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AATO Ambassadors Pres">
      <a:dk1>
        <a:srgbClr val="0E2848"/>
      </a:dk1>
      <a:lt1>
        <a:srgbClr val="FFFFFF"/>
      </a:lt1>
      <a:dk2>
        <a:srgbClr val="202C38"/>
      </a:dk2>
      <a:lt2>
        <a:srgbClr val="FFFFFF"/>
      </a:lt2>
      <a:accent1>
        <a:srgbClr val="A9E4F3"/>
      </a:accent1>
      <a:accent2>
        <a:srgbClr val="D5ECF4"/>
      </a:accent2>
      <a:accent3>
        <a:srgbClr val="EEF7FB"/>
      </a:accent3>
      <a:accent4>
        <a:srgbClr val="0E2848"/>
      </a:accent4>
      <a:accent5>
        <a:srgbClr val="8593A2"/>
      </a:accent5>
      <a:accent6>
        <a:srgbClr val="CED4DA"/>
      </a:accent6>
      <a:hlink>
        <a:srgbClr val="0E2848"/>
      </a:hlink>
      <a:folHlink>
        <a:srgbClr val="0E28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9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Brush Script MT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IAATO Ambassador's Presentation</dc:title>
  <cp:lastModifiedBy>Karen Davies</cp:lastModifiedBy>
  <cp:revision>8</cp:revision>
  <dcterms:created xsi:type="dcterms:W3CDTF">2023-10-24T13:37:38Z</dcterms:created>
  <dcterms:modified xsi:type="dcterms:W3CDTF">2023-10-30T14:09:53Z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2023-10-23T00:00:00Z</vt:filetime>
  </property>
  <property fmtid="{D5CDD505-2E9C-101B-9397-08002B2CF9AE}" pid="3" name="Creator">
    <vt:lpwstr>Keynote</vt:lpwstr>
  </property>
  <property fmtid="{D5CDD505-2E9C-101B-9397-08002B2CF9AE}" pid="4" name="LastSaved">
    <vt:filetime>2023-10-24T00:00:00Z</vt:filetime>
  </property>
  <property fmtid="{D5CDD505-2E9C-101B-9397-08002B2CF9AE}" pid="5" name="Producer">
    <vt:lpwstr>macOS Version 13.6 (Build 22G120) Quartz PDFContext</vt:lpwstr>
  </property>
</Properties>
</file>