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12192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9gmkmxLYBmF8NebCQXziseZp5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p:restoredTop sz="86385"/>
  </p:normalViewPr>
  <p:slideViewPr>
    <p:cSldViewPr snapToGrid="0">
      <p:cViewPr varScale="1">
        <p:scale>
          <a:sx n="93" d="100"/>
          <a:sy n="93" d="100"/>
        </p:scale>
        <p:origin x="232" y="26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8" d="100"/>
          <a:sy n="128" d="100"/>
        </p:scale>
        <p:origin x="85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t>‹#›</a:t>
            </a:fld>
            <a:endParaRPr sz="1200"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0" i="0" u="none" strike="noStrike" dirty="0">
                <a:solidFill>
                  <a:srgbClr val="212D3A"/>
                </a:solidFill>
                <a:effectLst/>
                <a:latin typeface="Rubik"/>
              </a:rPr>
              <a:t>As a member of the International Association of Antarctica Tour Operators (IAATO) we share the belief that Antarctic expeditions with responsible and robust environmental practices at their core create among visitors a greater understanding of the environment, Antarctica’s value to global science and how changes to the region can impact us all. These individuals return home as Antarctic Ambassadors – and I’m going tell you how you can earn that prestigious title during your expedition with us. </a:t>
            </a:r>
          </a:p>
          <a:p>
            <a:pPr marL="0" lvl="0" indent="0" algn="l" rtl="0">
              <a:spcBef>
                <a:spcPts val="0"/>
              </a:spcBef>
              <a:spcAft>
                <a:spcPts val="0"/>
              </a:spcAft>
              <a:buNone/>
            </a:pPr>
            <a:endParaRPr lang="en-GB" b="0" i="0" u="none" strike="noStrike" dirty="0">
              <a:solidFill>
                <a:srgbClr val="212D3A"/>
              </a:solidFill>
              <a:effectLst/>
            </a:endParaRPr>
          </a:p>
          <a:p>
            <a:pPr marL="0" lvl="0" indent="0" algn="l" rtl="0">
              <a:spcBef>
                <a:spcPts val="0"/>
              </a:spcBef>
              <a:spcAft>
                <a:spcPts val="0"/>
              </a:spcAft>
              <a:buNone/>
            </a:pPr>
            <a:r>
              <a:rPr lang="en-GB" b="0" i="0" u="none" strike="noStrike" dirty="0">
                <a:solidFill>
                  <a:srgbClr val="212D3A"/>
                </a:solidFill>
                <a:effectLst/>
              </a:rPr>
              <a:t>[TIP: Personalise this presentation by adding your company logo next to the Antarctic Ambassadors badge]</a:t>
            </a:r>
            <a:endParaRPr dirty="0"/>
          </a:p>
        </p:txBody>
      </p:sp>
      <p:sp>
        <p:nvSpPr>
          <p:cNvPr id="54" name="Google Shape;54;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We have a specially designed Expedition Challenge just for you. All you have to do is six small acts of Ambassadorship during your time with us to receive your Certificate of Ambassadorship  and become an official Antarctic Ambassador.  These acts include attending lectures, making mindful menu choices to avoid food waste and turning off the lights in your [cabin/accommodation] when not in use.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There are even three tasks to complete at home to help make your Antarctic experience last that little bit longer and continue your Ambassadorship journey. You can join the Ambassadorship World Map and have your acts of Ambassadorship featured to inspire others, join the conversation by following the Antarctic Ambassadors community on social media and start a conversation by posting a comment.</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05" name="Google Shape;105;p1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r>
              <a:rPr lang="en-GB" dirty="0"/>
              <a:t>If you enjoy the expedition and at home challenge - and your shiny new title - you can take your Antarctic Ambassador status to the next level from home. This could be:</a:t>
            </a:r>
            <a:br>
              <a:rPr lang="en-GB" dirty="0"/>
            </a:br>
            <a:endParaRPr lang="en-GB" dirty="0"/>
          </a:p>
          <a:p>
            <a:pPr marL="171450" lvl="0" indent="-171450" algn="l" rtl="0">
              <a:spcBef>
                <a:spcPts val="0"/>
              </a:spcBef>
              <a:spcAft>
                <a:spcPts val="0"/>
              </a:spcAft>
              <a:buFont typeface="Arial" panose="020B0604020202020204" pitchFamily="34" charset="0"/>
              <a:buChar char="•"/>
            </a:pPr>
            <a:r>
              <a:rPr lang="en-GB" dirty="0"/>
              <a:t>Saying no to single use plastic, </a:t>
            </a:r>
          </a:p>
          <a:p>
            <a:pPr marL="171450" lvl="0" indent="-171450" algn="l" rtl="0">
              <a:spcBef>
                <a:spcPts val="0"/>
              </a:spcBef>
              <a:spcAft>
                <a:spcPts val="0"/>
              </a:spcAft>
              <a:buFont typeface="Arial" panose="020B0604020202020204" pitchFamily="34" charset="0"/>
              <a:buChar char="•"/>
            </a:pPr>
            <a:r>
              <a:rPr lang="en-GB" dirty="0"/>
              <a:t>educating Antarctic enthusiasts in your local community by sharing your own experiences,</a:t>
            </a:r>
          </a:p>
          <a:p>
            <a:pPr marL="171450" lvl="0" indent="-171450" algn="l" rtl="0">
              <a:spcBef>
                <a:spcPts val="0"/>
              </a:spcBef>
              <a:spcAft>
                <a:spcPts val="0"/>
              </a:spcAft>
              <a:buFont typeface="Arial" panose="020B0604020202020204" pitchFamily="34" charset="0"/>
              <a:buChar char="•"/>
            </a:pPr>
            <a:r>
              <a:rPr lang="en-GB" dirty="0"/>
              <a:t>organising a trash pick at the beach or nature spot… or</a:t>
            </a:r>
          </a:p>
          <a:p>
            <a:pPr marL="171450" lvl="0" indent="-171450" algn="l" rtl="0">
              <a:spcBef>
                <a:spcPts val="0"/>
              </a:spcBef>
              <a:spcAft>
                <a:spcPts val="0"/>
              </a:spcAft>
              <a:buFont typeface="Arial" panose="020B0604020202020204" pitchFamily="34" charset="0"/>
              <a:buChar char="•"/>
            </a:pPr>
            <a:r>
              <a:rPr lang="en-GB" dirty="0"/>
              <a:t>choosing to leave the car at home for shorter journeys and enjoy a walk instead.</a:t>
            </a:r>
          </a:p>
          <a:p>
            <a:pPr marL="171450" lvl="0" indent="-171450" algn="l" rtl="0">
              <a:spcBef>
                <a:spcPts val="0"/>
              </a:spcBef>
              <a:spcAft>
                <a:spcPts val="0"/>
              </a:spcAft>
              <a:buFont typeface="Arial" panose="020B0604020202020204" pitchFamily="34" charset="0"/>
              <a:buChar char="•"/>
            </a:pPr>
            <a:endParaRPr lang="en-GB" dirty="0"/>
          </a:p>
          <a:p>
            <a:pPr marL="0" lvl="0" indent="0" algn="l" rtl="0">
              <a:spcBef>
                <a:spcPts val="0"/>
              </a:spcBef>
              <a:spcAft>
                <a:spcPts val="0"/>
              </a:spcAft>
              <a:buFont typeface="Arial" panose="020B0604020202020204" pitchFamily="34" charset="0"/>
              <a:buNone/>
            </a:pPr>
            <a:r>
              <a:rPr lang="en-GB" dirty="0"/>
              <a:t>There’s also an international day to celebrate your contributions…!</a:t>
            </a:r>
          </a:p>
        </p:txBody>
      </p:sp>
      <p:sp>
        <p:nvSpPr>
          <p:cNvPr id="112" name="Google Shape;112;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Antarctic Ambassadorship Day was launched in 2021 on IAATO’s 30</a:t>
            </a:r>
            <a:r>
              <a:rPr lang="en-GB" baseline="30000" dirty="0"/>
              <a:t>th</a:t>
            </a:r>
            <a:r>
              <a:rPr lang="en-GB" dirty="0"/>
              <a:t> anniversary and is held on April 24</a:t>
            </a:r>
            <a:r>
              <a:rPr lang="en-GB" baseline="30000" dirty="0"/>
              <a:t>th</a:t>
            </a:r>
            <a:r>
              <a:rPr lang="en-GB" dirty="0"/>
              <a:t>.</a:t>
            </a:r>
          </a:p>
          <a:p>
            <a:pPr marL="171450" lvl="0" indent="-171450" algn="l" rtl="0">
              <a:spcBef>
                <a:spcPts val="0"/>
              </a:spcBef>
              <a:spcAft>
                <a:spcPts val="0"/>
              </a:spcAft>
              <a:buFont typeface="Arial" panose="020B0604020202020204" pitchFamily="34" charset="0"/>
              <a:buChar char="•"/>
            </a:pPr>
            <a:endParaRPr lang="en-GB" dirty="0"/>
          </a:p>
          <a:p>
            <a:pPr marL="0" lvl="0" indent="0" algn="l" rtl="0">
              <a:spcBef>
                <a:spcPts val="0"/>
              </a:spcBef>
              <a:spcAft>
                <a:spcPts val="0"/>
              </a:spcAft>
              <a:buFont typeface="Arial" panose="020B0604020202020204" pitchFamily="34" charset="0"/>
              <a:buNone/>
            </a:pPr>
            <a:r>
              <a:rPr lang="en-GB" dirty="0"/>
              <a:t>The global event celebrates Antarctic Ambassadors, IAATO’s mission of advocating and promoting the practice of safe and environmentally responsible Antarctic tourism as well as our achievements as a community.</a:t>
            </a:r>
          </a:p>
          <a:p>
            <a:pPr marL="0" lvl="0" indent="0" algn="l" rtl="0">
              <a:spcBef>
                <a:spcPts val="0"/>
              </a:spcBef>
              <a:spcAft>
                <a:spcPts val="0"/>
              </a:spcAft>
              <a:buFont typeface="Arial" panose="020B0604020202020204" pitchFamily="34" charset="0"/>
              <a:buNone/>
            </a:pPr>
            <a:endParaRPr lang="en-GB" dirty="0"/>
          </a:p>
          <a:p>
            <a:pPr marL="0" lvl="0" indent="0" algn="l" rtl="0">
              <a:spcBef>
                <a:spcPts val="0"/>
              </a:spcBef>
              <a:spcAft>
                <a:spcPts val="0"/>
              </a:spcAft>
              <a:buFont typeface="Arial" panose="020B0604020202020204" pitchFamily="34" charset="0"/>
              <a:buNone/>
            </a:pPr>
            <a:r>
              <a:rPr lang="en-GB" dirty="0"/>
              <a:t>It’s also an opportunity to share stories from Antarctic Ambassadors and acknowledge the actions they have taken for Antarctica.</a:t>
            </a:r>
          </a:p>
          <a:p>
            <a:pPr marL="0" lvl="0" indent="0" algn="l" rtl="0">
              <a:spcBef>
                <a:spcPts val="0"/>
              </a:spcBef>
              <a:spcAft>
                <a:spcPts val="0"/>
              </a:spcAft>
              <a:buFont typeface="Arial" panose="020B0604020202020204" pitchFamily="34" charset="0"/>
              <a:buNone/>
            </a:pPr>
            <a:endParaRPr lang="en-GB" dirty="0"/>
          </a:p>
          <a:p>
            <a:pPr marL="0" lvl="0" indent="0" algn="l" rtl="0">
              <a:spcBef>
                <a:spcPts val="0"/>
              </a:spcBef>
              <a:spcAft>
                <a:spcPts val="0"/>
              </a:spcAft>
              <a:buFont typeface="Arial" panose="020B0604020202020204" pitchFamily="34" charset="0"/>
              <a:buNone/>
            </a:pPr>
            <a:r>
              <a:rPr lang="en-GB" dirty="0"/>
              <a:t>Finally, it’s designed to inspire! By releasing new resources, online events, challenges and more, the hope is that not only will you be inspired to continue your Ambassadorship journey, but others will join and the global community will continue to grow.</a:t>
            </a:r>
            <a:endParaRPr dirty="0"/>
          </a:p>
        </p:txBody>
      </p:sp>
      <p:sp>
        <p:nvSpPr>
          <p:cNvPr id="128" name="Google Shape;128;p12: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Find everything you need to get involved on IAATO’s website – just look for the Antarctic Ambassador pages or we have the web address here for anyone that would like to take a note or a quick photo.</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On these pages and the Antarctic Ambassador social media accounts, IAATO hosts events, releases resources, shares recommended reading lists and posts blogs and tutorials.</a:t>
            </a:r>
            <a:endParaRPr dirty="0"/>
          </a:p>
        </p:txBody>
      </p:sp>
      <p:sp>
        <p:nvSpPr>
          <p:cNvPr id="144" name="Google Shape;144;p1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If you want to get a head-start on your Ambassador journey, you can follow Antarctic Ambassadors on Facebook and Instagram (you can also tag them in your Antarctic photos to have them showcased on their page).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[Conclude the presentation by telling guests who to speak to about taking part in the Expedition Challenge and asking for questions].</a:t>
            </a:r>
            <a:endParaRPr dirty="0"/>
          </a:p>
        </p:txBody>
      </p:sp>
      <p:sp>
        <p:nvSpPr>
          <p:cNvPr id="156" name="Google Shape;156;p1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During this short presentation we’ll be covering the definition of an Antarctic Ambassador, what Antarctic Ambassadors do, how you can become one during your own Antarctic experience with us and how you can continue that Ambassadorship journey at home.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[TIP: Tell your guests what you do as an Antarctic Ambassador and why it’s important to you].</a:t>
            </a:r>
            <a:endParaRPr dirty="0"/>
          </a:p>
        </p:txBody>
      </p:sp>
      <p:sp>
        <p:nvSpPr>
          <p:cNvPr id="60" name="Google Shape;60;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An Antarctic Ambassador LEAPS! Which means an Antarctic Ambassador… </a:t>
            </a:r>
            <a:endParaRPr dirty="0"/>
          </a:p>
        </p:txBody>
      </p:sp>
      <p:sp>
        <p:nvSpPr>
          <p:cNvPr id="66" name="Google Shape;66;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Loves and respects the region…</a:t>
            </a:r>
            <a:endParaRPr dirty="0"/>
          </a:p>
        </p:txBody>
      </p:sp>
      <p:sp>
        <p:nvSpPr>
          <p:cNvPr id="71" name="Google Shape;71;p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Educates others by sharing their Antarctic experiences… </a:t>
            </a:r>
            <a:endParaRPr b="1" i="0" dirty="0">
              <a:solidFill>
                <a:srgbClr val="0070C0"/>
              </a:solidFill>
            </a:endParaRPr>
          </a:p>
        </p:txBody>
      </p:sp>
      <p:sp>
        <p:nvSpPr>
          <p:cNvPr id="76" name="Google Shape;76;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Advocates for Antarctica when opportunities arise, and…</a:t>
            </a:r>
            <a:endParaRPr dirty="0"/>
          </a:p>
        </p:txBody>
      </p:sp>
      <p:sp>
        <p:nvSpPr>
          <p:cNvPr id="81" name="Google Shape;81;p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Protects Antarctica by making positive changes at home.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But what does this mean in real terms? Here are some examples from former Antarctic expeditioners like yourselves…</a:t>
            </a:r>
            <a:endParaRPr dirty="0"/>
          </a:p>
        </p:txBody>
      </p:sp>
      <p:sp>
        <p:nvSpPr>
          <p:cNvPr id="86" name="Google Shape;86;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GB" dirty="0"/>
              <a:t>Ethel was so inspired by her expedition in 2016, she wanted to share it with others. She created a presentation using her photographs and anecdotes, as well as tips on how to protect Antarctica with environmentally responsible practices at home.</a:t>
            </a:r>
          </a:p>
          <a:p>
            <a:pPr marL="0" lvl="0" indent="0" algn="l" rtl="0">
              <a:lnSpc>
                <a:spcPct val="120000"/>
              </a:lnSpc>
              <a:spcBef>
                <a:spcPts val="0"/>
              </a:spcBef>
              <a:spcAft>
                <a:spcPts val="0"/>
              </a:spcAft>
              <a:buNone/>
            </a:pPr>
            <a:endParaRPr lang="en-GB" dirty="0"/>
          </a:p>
          <a:p>
            <a:pPr marL="0" lvl="0" indent="0" algn="l" rtl="0">
              <a:lnSpc>
                <a:spcPct val="120000"/>
              </a:lnSpc>
              <a:spcBef>
                <a:spcPts val="0"/>
              </a:spcBef>
              <a:spcAft>
                <a:spcPts val="0"/>
              </a:spcAft>
              <a:buNone/>
            </a:pPr>
            <a:r>
              <a:rPr lang="en-GB" dirty="0"/>
              <a:t>Her first lecture, at a local outdoor shop, was a great success with 76 people in attendance, buzzing with enthusiasm for the White Continent and onward stewardship. She’s since gone on to book two more, and is looking to expand her lecture circuit.</a:t>
            </a:r>
          </a:p>
          <a:p>
            <a:pPr marL="0" lvl="0" indent="0" algn="l" rtl="0">
              <a:lnSpc>
                <a:spcPct val="120000"/>
              </a:lnSpc>
              <a:spcBef>
                <a:spcPts val="0"/>
              </a:spcBef>
              <a:spcAft>
                <a:spcPts val="0"/>
              </a:spcAft>
              <a:buNone/>
            </a:pPr>
            <a:endParaRPr lang="en-GB" dirty="0"/>
          </a:p>
          <a:p>
            <a:pPr marL="0" lvl="0" indent="0" algn="l" rtl="0">
              <a:lnSpc>
                <a:spcPct val="120000"/>
              </a:lnSpc>
              <a:spcBef>
                <a:spcPts val="0"/>
              </a:spcBef>
              <a:spcAft>
                <a:spcPts val="0"/>
              </a:spcAft>
              <a:buNone/>
            </a:pPr>
            <a:r>
              <a:rPr lang="en-GB" dirty="0"/>
              <a:t>But standing up in front of an audience isn’t for everyone, so what else can Antarctic Ambassadors do?</a:t>
            </a:r>
          </a:p>
          <a:p>
            <a:pPr marL="0" lvl="0" indent="0" algn="l" rtl="0">
              <a:lnSpc>
                <a:spcPct val="120000"/>
              </a:lnSpc>
              <a:spcBef>
                <a:spcPts val="0"/>
              </a:spcBef>
              <a:spcAft>
                <a:spcPts val="0"/>
              </a:spcAft>
              <a:buNone/>
            </a:pPr>
            <a:endParaRPr lang="en-GB" dirty="0"/>
          </a:p>
          <a:p>
            <a:pPr marL="0" lvl="0" indent="0" algn="l" rtl="0">
              <a:lnSpc>
                <a:spcPct val="120000"/>
              </a:lnSpc>
              <a:spcBef>
                <a:spcPts val="0"/>
              </a:spcBef>
              <a:spcAft>
                <a:spcPts val="0"/>
              </a:spcAft>
              <a:buNone/>
            </a:pPr>
            <a:r>
              <a:rPr lang="en-GB" dirty="0"/>
              <a:t>[TIP: Replace this example with your own from past guests].</a:t>
            </a:r>
          </a:p>
        </p:txBody>
      </p:sp>
      <p:sp>
        <p:nvSpPr>
          <p:cNvPr id="91" name="Google Shape;91;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GB" dirty="0"/>
              <a:t>When Mandy and husband Noel arrived home after a “life-changing” Antarctic expedition 2018, they began transitioning to plastic-free living; from avoiding single use water bottles at the gym to saying no to plastic in everyday life.</a:t>
            </a:r>
          </a:p>
          <a:p>
            <a:pPr marL="0" lvl="0" indent="0" algn="l" rtl="0">
              <a:lnSpc>
                <a:spcPct val="120000"/>
              </a:lnSpc>
              <a:spcBef>
                <a:spcPts val="0"/>
              </a:spcBef>
              <a:spcAft>
                <a:spcPts val="0"/>
              </a:spcAft>
              <a:buNone/>
            </a:pPr>
            <a:endParaRPr lang="en-GB" dirty="0"/>
          </a:p>
          <a:p>
            <a:pPr marL="0" lvl="0" indent="0" algn="l" rtl="0">
              <a:lnSpc>
                <a:spcPct val="120000"/>
              </a:lnSpc>
              <a:spcBef>
                <a:spcPts val="0"/>
              </a:spcBef>
              <a:spcAft>
                <a:spcPts val="0"/>
              </a:spcAft>
              <a:buNone/>
            </a:pPr>
            <a:r>
              <a:rPr lang="en-GB" dirty="0"/>
              <a:t>Mandy has also shared her experience with “more people than I can count” through conversation, explaining the network of organisations that support the protection of Antarctica and the measures visitors must follow when travelling there.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[TIP: Replace this example with your own from past guests].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If you’re the kind of person who wants to make a positive impact at home for the good of Antarctica, you can start right here with us!</a:t>
            </a:r>
            <a:endParaRPr dirty="0"/>
          </a:p>
        </p:txBody>
      </p:sp>
      <p:sp>
        <p:nvSpPr>
          <p:cNvPr id="98" name="Google Shape;98;p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pic>
        <p:nvPicPr>
          <p:cNvPr id="16" name="Google Shape;16;p16" descr="A black and blue background with lines&#10;&#10;Description automatically generated"/>
          <p:cNvPicPr preferRelativeResize="0"/>
          <p:nvPr/>
        </p:nvPicPr>
        <p:blipFill rotWithShape="1">
          <a:blip r:embed="rId2">
            <a:alphaModFix/>
          </a:blip>
          <a:srcRect l="1730" t="9361" r="3030" b="9064"/>
          <a:stretch/>
        </p:blipFill>
        <p:spPr>
          <a:xfrm>
            <a:off x="0" y="0"/>
            <a:ext cx="12192000" cy="6858000"/>
          </a:xfrm>
          <a:prstGeom prst="rect">
            <a:avLst/>
          </a:prstGeom>
          <a:noFill/>
          <a:ln>
            <a:noFill/>
          </a:ln>
        </p:spPr>
      </p:pic>
      <p:sp>
        <p:nvSpPr>
          <p:cNvPr id="17" name="Google Shape;17;p16"/>
          <p:cNvSpPr txBox="1">
            <a:spLocks noGrp="1"/>
          </p:cNvSpPr>
          <p:nvPr>
            <p:ph type="title"/>
          </p:nvPr>
        </p:nvSpPr>
        <p:spPr>
          <a:xfrm>
            <a:off x="900000" y="1066800"/>
            <a:ext cx="10149000" cy="1487587"/>
          </a:xfrm>
          <a:prstGeom prst="rect">
            <a:avLst/>
          </a:prstGeom>
          <a:noFill/>
          <a:ln>
            <a:noFill/>
          </a:ln>
        </p:spPr>
        <p:txBody>
          <a:bodyPr spcFirstLastPara="1" wrap="square" lIns="0" tIns="0" rIns="0" bIns="0" anchor="t" anchorCtr="0">
            <a:spAutoFit/>
          </a:bodyPr>
          <a:lstStyle>
            <a:lvl1pPr lvl="0" algn="l">
              <a:lnSpc>
                <a:spcPct val="98245"/>
              </a:lnSpc>
              <a:spcBef>
                <a:spcPts val="0"/>
              </a:spcBef>
              <a:spcAft>
                <a:spcPts val="0"/>
              </a:spcAft>
              <a:buSzPts val="1400"/>
              <a:buNone/>
              <a:defRPr sz="5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6"/>
          <p:cNvSpPr txBox="1">
            <a:spLocks noGrp="1"/>
          </p:cNvSpPr>
          <p:nvPr>
            <p:ph type="body" idx="1"/>
          </p:nvPr>
        </p:nvSpPr>
        <p:spPr>
          <a:xfrm>
            <a:off x="900000" y="5562600"/>
            <a:ext cx="6643800" cy="914400"/>
          </a:xfrm>
          <a:prstGeom prst="rect">
            <a:avLst/>
          </a:prstGeom>
          <a:noFill/>
          <a:ln>
            <a:noFill/>
          </a:ln>
        </p:spPr>
        <p:txBody>
          <a:bodyPr spcFirstLastPara="1" wrap="square" lIns="0" tIns="0" rIns="0" bIns="0" anchor="t" anchorCtr="0">
            <a:spAutoFit/>
          </a:bodyPr>
          <a:lstStyle>
            <a:lvl1pPr marL="457200" marR="5080" lvl="0" indent="-228600" algn="l">
              <a:lnSpc>
                <a:spcPct val="111100"/>
              </a:lnSpc>
              <a:spcBef>
                <a:spcPts val="100"/>
              </a:spcBef>
              <a:spcAft>
                <a:spcPts val="0"/>
              </a:spcAft>
              <a:buSzPts val="1400"/>
              <a:buNone/>
              <a:defRPr sz="1800">
                <a:solidFill>
                  <a:srgbClr val="FFFFFF"/>
                </a:solidFill>
                <a:latin typeface="Arial"/>
                <a:ea typeface="Arial"/>
                <a:cs typeface="Arial"/>
                <a:sym typeface="Arial"/>
              </a:defRPr>
            </a:lvl1pPr>
            <a:lvl2pPr marL="914400" lvl="1" indent="-228600" algn="l">
              <a:spcBef>
                <a:spcPts val="0"/>
              </a:spcBef>
              <a:spcAft>
                <a:spcPts val="0"/>
              </a:spcAft>
              <a:buSzPts val="1400"/>
              <a:buNone/>
              <a:defRPr sz="1800">
                <a:solidFill>
                  <a:schemeClr val="lt1"/>
                </a:solidFill>
              </a:defRPr>
            </a:lvl2pPr>
            <a:lvl3pPr marL="1371600" lvl="2" indent="-228600" algn="l">
              <a:spcBef>
                <a:spcPts val="0"/>
              </a:spcBef>
              <a:spcAft>
                <a:spcPts val="0"/>
              </a:spcAft>
              <a:buSzPts val="1400"/>
              <a:buNone/>
              <a:defRPr sz="1800">
                <a:solidFill>
                  <a:schemeClr val="lt1"/>
                </a:solidFill>
              </a:defRPr>
            </a:lvl3pPr>
            <a:lvl4pPr marL="1828800" lvl="3" indent="-228600" algn="l">
              <a:spcBef>
                <a:spcPts val="0"/>
              </a:spcBef>
              <a:spcAft>
                <a:spcPts val="0"/>
              </a:spcAft>
              <a:buSzPts val="1400"/>
              <a:buNone/>
              <a:defRPr sz="1800">
                <a:solidFill>
                  <a:schemeClr val="lt1"/>
                </a:solidFill>
              </a:defRPr>
            </a:lvl4pPr>
            <a:lvl5pPr marL="2286000" lvl="4" indent="-228600" algn="l">
              <a:spcBef>
                <a:spcPts val="0"/>
              </a:spcBef>
              <a:spcAft>
                <a:spcPts val="0"/>
              </a:spcAft>
              <a:buSzPts val="1400"/>
              <a:buNone/>
              <a:defRPr sz="1800">
                <a:solidFill>
                  <a:schemeClr val="lt1"/>
                </a:solidFil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pic>
        <p:nvPicPr>
          <p:cNvPr id="19" name="Google Shape;19;p16" descr="A logo with penguins in the middle&#10;&#10;Description automatically generated"/>
          <p:cNvPicPr preferRelativeResize="0"/>
          <p:nvPr/>
        </p:nvPicPr>
        <p:blipFill rotWithShape="1">
          <a:blip r:embed="rId3">
            <a:alphaModFix/>
          </a:blip>
          <a:srcRect/>
          <a:stretch/>
        </p:blipFill>
        <p:spPr>
          <a:xfrm>
            <a:off x="10441177" y="5181600"/>
            <a:ext cx="1407333" cy="14049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1"/>
        </a:solidFill>
        <a:effectLst/>
      </p:bgPr>
    </p:bg>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00001" y="720000"/>
            <a:ext cx="10758600" cy="602729"/>
          </a:xfrm>
          <a:prstGeom prst="rect">
            <a:avLst/>
          </a:prstGeom>
          <a:noFill/>
          <a:ln>
            <a:noFill/>
          </a:ln>
        </p:spPr>
        <p:txBody>
          <a:bodyPr spcFirstLastPara="1" wrap="square" lIns="0" tIns="0" rIns="0" bIns="0" anchor="t" anchorCtr="0">
            <a:spAutoFit/>
          </a:bodyPr>
          <a:lstStyle>
            <a:lvl1pPr lvl="0" algn="l">
              <a:lnSpc>
                <a:spcPct val="97916"/>
              </a:lnSpc>
              <a:spcBef>
                <a:spcPts val="0"/>
              </a:spcBef>
              <a:spcAft>
                <a:spcPts val="0"/>
              </a:spcAft>
              <a:buSzPts val="1400"/>
              <a:buNone/>
              <a:defRPr sz="4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body" idx="1"/>
          </p:nvPr>
        </p:nvSpPr>
        <p:spPr>
          <a:xfrm>
            <a:off x="900000" y="2069189"/>
            <a:ext cx="6633579" cy="338554"/>
          </a:xfrm>
          <a:prstGeom prst="rect">
            <a:avLst/>
          </a:prstGeom>
          <a:noFill/>
          <a:ln>
            <a:noFill/>
          </a:ln>
        </p:spPr>
        <p:txBody>
          <a:bodyPr spcFirstLastPara="1" wrap="square" lIns="0" tIns="0" rIns="0" bIns="0" anchor="t" anchorCtr="0">
            <a:spAutoFit/>
          </a:bodyPr>
          <a:lstStyle>
            <a:lvl1pPr marL="457200" lvl="0" indent="-368300" algn="l">
              <a:lnSpc>
                <a:spcPct val="100000"/>
              </a:lnSpc>
              <a:spcBef>
                <a:spcPts val="1864"/>
              </a:spcBef>
              <a:spcAft>
                <a:spcPts val="0"/>
              </a:spcAft>
              <a:buClr>
                <a:srgbClr val="FFFFFF"/>
              </a:buClr>
              <a:buSzPts val="2200"/>
              <a:buFont typeface="Arial"/>
              <a:buChar char="•"/>
              <a:defRPr sz="2200">
                <a:solidFill>
                  <a:srgbClr val="FFFFFF"/>
                </a:solidFill>
                <a:latin typeface="Arial"/>
                <a:ea typeface="Arial"/>
                <a:cs typeface="Arial"/>
                <a:sym typeface="Arial"/>
              </a:defRPr>
            </a:lvl1pPr>
            <a:lvl2pPr marL="914400" lvl="1" indent="-368300" algn="l">
              <a:lnSpc>
                <a:spcPct val="100000"/>
              </a:lnSpc>
              <a:spcBef>
                <a:spcPts val="1864"/>
              </a:spcBef>
              <a:spcAft>
                <a:spcPts val="0"/>
              </a:spcAft>
              <a:buClr>
                <a:srgbClr val="FFFFFF"/>
              </a:buClr>
              <a:buSzPts val="2200"/>
              <a:buFont typeface="Arial"/>
              <a:buChar char="•"/>
              <a:defRPr sz="2200">
                <a:solidFill>
                  <a:srgbClr val="FFFFFF"/>
                </a:solidFill>
                <a:latin typeface="Arial"/>
                <a:ea typeface="Arial"/>
                <a:cs typeface="Arial"/>
                <a:sym typeface="Arial"/>
              </a:defRPr>
            </a:lvl2pPr>
            <a:lvl3pPr marL="1371600" lvl="2" indent="-368300" algn="l">
              <a:lnSpc>
                <a:spcPct val="100000"/>
              </a:lnSpc>
              <a:spcBef>
                <a:spcPts val="1864"/>
              </a:spcBef>
              <a:spcAft>
                <a:spcPts val="0"/>
              </a:spcAft>
              <a:buClr>
                <a:srgbClr val="FFFFFF"/>
              </a:buClr>
              <a:buSzPts val="2200"/>
              <a:buFont typeface="Arial"/>
              <a:buChar char="•"/>
              <a:defRPr sz="2200">
                <a:solidFill>
                  <a:srgbClr val="FFFFFF"/>
                </a:solidFill>
                <a:latin typeface="Arial"/>
                <a:ea typeface="Arial"/>
                <a:cs typeface="Arial"/>
                <a:sym typeface="Arial"/>
              </a:defRPr>
            </a:lvl3pPr>
            <a:lvl4pPr marL="1828800" lvl="3" indent="-368300" algn="l">
              <a:lnSpc>
                <a:spcPct val="100000"/>
              </a:lnSpc>
              <a:spcBef>
                <a:spcPts val="1864"/>
              </a:spcBef>
              <a:spcAft>
                <a:spcPts val="0"/>
              </a:spcAft>
              <a:buClr>
                <a:srgbClr val="FFFFFF"/>
              </a:buClr>
              <a:buSzPts val="2200"/>
              <a:buFont typeface="Arial"/>
              <a:buChar char="•"/>
              <a:defRPr sz="2200">
                <a:solidFill>
                  <a:srgbClr val="FFFFFF"/>
                </a:solidFill>
                <a:latin typeface="Arial"/>
                <a:ea typeface="Arial"/>
                <a:cs typeface="Arial"/>
                <a:sym typeface="Arial"/>
              </a:defRPr>
            </a:lvl4pPr>
            <a:lvl5pPr marL="2286000" lvl="4" indent="-368300" algn="l">
              <a:lnSpc>
                <a:spcPct val="100000"/>
              </a:lnSpc>
              <a:spcBef>
                <a:spcPts val="1864"/>
              </a:spcBef>
              <a:spcAft>
                <a:spcPts val="0"/>
              </a:spcAft>
              <a:buClr>
                <a:srgbClr val="FFFFFF"/>
              </a:buClr>
              <a:buSzPts val="2200"/>
              <a:buFont typeface="Arial"/>
              <a:buChar char="•"/>
              <a:defRPr sz="2200">
                <a:solidFill>
                  <a:srgbClr val="FFFFFF"/>
                </a:solidFill>
                <a:latin typeface="Arial"/>
                <a:ea typeface="Arial"/>
                <a:cs typeface="Arial"/>
                <a:sym typeface="Aria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pic>
        <p:nvPicPr>
          <p:cNvPr id="23" name="Google Shape;23;p17" descr="A black and white sign with white text&#10;&#10;Description automatically generated"/>
          <p:cNvPicPr preferRelativeResize="0"/>
          <p:nvPr/>
        </p:nvPicPr>
        <p:blipFill rotWithShape="1">
          <a:blip r:embed="rId2">
            <a:alphaModFix/>
          </a:blip>
          <a:srcRect/>
          <a:stretch/>
        </p:blipFill>
        <p:spPr>
          <a:xfrm>
            <a:off x="9810655" y="6175826"/>
            <a:ext cx="1988314" cy="3717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obj">
  <p:cSld name="OBJECT">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508834" y="2683085"/>
            <a:ext cx="11174331" cy="743793"/>
          </a:xfrm>
          <a:prstGeom prst="rect">
            <a:avLst/>
          </a:prstGeom>
          <a:noFill/>
          <a:ln>
            <a:noFill/>
          </a:ln>
        </p:spPr>
        <p:txBody>
          <a:bodyPr spcFirstLastPara="1" wrap="square" lIns="0" tIns="0" rIns="0" bIns="0" anchor="t" anchorCtr="0">
            <a:spAutoFit/>
          </a:bodyPr>
          <a:lstStyle>
            <a:lvl1pPr lvl="0" algn="ctr">
              <a:lnSpc>
                <a:spcPct val="96666"/>
              </a:lnSpc>
              <a:spcBef>
                <a:spcPts val="0"/>
              </a:spcBef>
              <a:spcAft>
                <a:spcPts val="0"/>
              </a:spcAft>
              <a:buSzPts val="1400"/>
              <a:buNone/>
              <a:defRPr sz="60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 name="Google Shape;26;p18" descr="A black and white sign with white text&#10;&#10;Description automatically generated"/>
          <p:cNvPicPr preferRelativeResize="0"/>
          <p:nvPr/>
        </p:nvPicPr>
        <p:blipFill rotWithShape="1">
          <a:blip r:embed="rId2">
            <a:alphaModFix/>
          </a:blip>
          <a:srcRect/>
          <a:stretch/>
        </p:blipFill>
        <p:spPr>
          <a:xfrm>
            <a:off x="9810655" y="6175826"/>
            <a:ext cx="1988314" cy="3717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7"/>
        <p:cNvGrpSpPr/>
        <p:nvPr/>
      </p:nvGrpSpPr>
      <p:grpSpPr>
        <a:xfrm>
          <a:off x="0" y="0"/>
          <a:ext cx="0" cy="0"/>
          <a:chOff x="0" y="0"/>
          <a:chExt cx="0" cy="0"/>
        </a:xfrm>
      </p:grpSpPr>
      <p:sp>
        <p:nvSpPr>
          <p:cNvPr id="28" name="Google Shape;28;p19"/>
          <p:cNvSpPr txBox="1">
            <a:spLocks noGrp="1"/>
          </p:cNvSpPr>
          <p:nvPr>
            <p:ph type="body" idx="1"/>
          </p:nvPr>
        </p:nvSpPr>
        <p:spPr>
          <a:xfrm>
            <a:off x="900000" y="720000"/>
            <a:ext cx="8540750" cy="564257"/>
          </a:xfrm>
          <a:prstGeom prst="rect">
            <a:avLst/>
          </a:prstGeom>
          <a:noFill/>
          <a:ln>
            <a:noFill/>
          </a:ln>
        </p:spPr>
        <p:txBody>
          <a:bodyPr spcFirstLastPara="1" wrap="square" lIns="0" tIns="0" rIns="0" bIns="0" anchor="t" anchorCtr="0">
            <a:spAutoFit/>
          </a:bodyPr>
          <a:lstStyle>
            <a:lvl1pPr marL="457200" lvl="0" indent="-228600" algn="l">
              <a:lnSpc>
                <a:spcPct val="110000"/>
              </a:lnSpc>
              <a:spcBef>
                <a:spcPts val="0"/>
              </a:spcBef>
              <a:spcAft>
                <a:spcPts val="0"/>
              </a:spcAft>
              <a:buSzPts val="1400"/>
              <a:buNone/>
              <a:defRPr sz="4000" b="1" i="0">
                <a:solidFill>
                  <a:schemeClr val="lt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pic>
        <p:nvPicPr>
          <p:cNvPr id="29" name="Google Shape;29;p19" descr="A black and white sign with white text&#10;&#10;Description automatically generated"/>
          <p:cNvPicPr preferRelativeResize="0"/>
          <p:nvPr/>
        </p:nvPicPr>
        <p:blipFill rotWithShape="1">
          <a:blip r:embed="rId2">
            <a:alphaModFix/>
          </a:blip>
          <a:srcRect/>
          <a:stretch/>
        </p:blipFill>
        <p:spPr>
          <a:xfrm>
            <a:off x="9810655" y="6175826"/>
            <a:ext cx="1988314" cy="3717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
        <p:cNvGrpSpPr/>
        <p:nvPr/>
      </p:nvGrpSpPr>
      <p:grpSpPr>
        <a:xfrm>
          <a:off x="0" y="0"/>
          <a:ext cx="0" cy="0"/>
          <a:chOff x="0" y="0"/>
          <a:chExt cx="0" cy="0"/>
        </a:xfrm>
      </p:grpSpPr>
      <p:pic>
        <p:nvPicPr>
          <p:cNvPr id="31" name="Google Shape;31;p20" descr="A blue and black grid&#10;&#10;Description automatically generated"/>
          <p:cNvPicPr preferRelativeResize="0"/>
          <p:nvPr/>
        </p:nvPicPr>
        <p:blipFill rotWithShape="1">
          <a:blip r:embed="rId2">
            <a:alphaModFix/>
          </a:blip>
          <a:srcRect/>
          <a:stretch/>
        </p:blipFill>
        <p:spPr>
          <a:xfrm>
            <a:off x="-3387" y="0"/>
            <a:ext cx="4966138" cy="6858000"/>
          </a:xfrm>
          <a:prstGeom prst="rect">
            <a:avLst/>
          </a:prstGeom>
          <a:noFill/>
          <a:ln>
            <a:noFill/>
          </a:ln>
        </p:spPr>
      </p:pic>
      <p:sp>
        <p:nvSpPr>
          <p:cNvPr id="32" name="Google Shape;32;p20"/>
          <p:cNvSpPr txBox="1">
            <a:spLocks noGrp="1"/>
          </p:cNvSpPr>
          <p:nvPr>
            <p:ph type="body" idx="1"/>
          </p:nvPr>
        </p:nvSpPr>
        <p:spPr>
          <a:xfrm>
            <a:off x="5562599" y="2226002"/>
            <a:ext cx="6172199" cy="599588"/>
          </a:xfrm>
          <a:prstGeom prst="rect">
            <a:avLst/>
          </a:prstGeom>
          <a:noFill/>
          <a:ln>
            <a:noFill/>
          </a:ln>
        </p:spPr>
        <p:txBody>
          <a:bodyPr spcFirstLastPara="1" wrap="square" lIns="0" tIns="0" rIns="0" bIns="0" anchor="t" anchorCtr="0">
            <a:spAutoFit/>
          </a:bodyPr>
          <a:lstStyle>
            <a:lvl1pPr marL="457200" lvl="0" indent="-228600" algn="l">
              <a:lnSpc>
                <a:spcPct val="120000"/>
              </a:lnSpc>
              <a:spcBef>
                <a:spcPts val="0"/>
              </a:spcBef>
              <a:spcAft>
                <a:spcPts val="0"/>
              </a:spcAft>
              <a:buSzPts val="1400"/>
              <a:buNone/>
              <a:defRPr sz="1700">
                <a:solidFill>
                  <a:srgbClr val="FFFFFF"/>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20"/>
          <p:cNvSpPr>
            <a:spLocks noGrp="1"/>
          </p:cNvSpPr>
          <p:nvPr>
            <p:ph type="pic" idx="2"/>
          </p:nvPr>
        </p:nvSpPr>
        <p:spPr>
          <a:xfrm>
            <a:off x="955682" y="1596600"/>
            <a:ext cx="3204000" cy="3204000"/>
          </a:xfrm>
          <a:prstGeom prst="ellipse">
            <a:avLst/>
          </a:prstGeom>
          <a:noFill/>
          <a:ln w="57150" cap="flat" cmpd="sng">
            <a:solidFill>
              <a:schemeClr val="dk1"/>
            </a:solidFill>
            <a:prstDash val="solid"/>
            <a:round/>
            <a:headEnd type="none" w="sm" len="sm"/>
            <a:tailEnd type="none" w="sm" len="sm"/>
          </a:ln>
        </p:spPr>
      </p:sp>
      <p:sp>
        <p:nvSpPr>
          <p:cNvPr id="34" name="Google Shape;34;p20"/>
          <p:cNvSpPr txBox="1">
            <a:spLocks noGrp="1"/>
          </p:cNvSpPr>
          <p:nvPr>
            <p:ph type="body" idx="3"/>
          </p:nvPr>
        </p:nvSpPr>
        <p:spPr>
          <a:xfrm>
            <a:off x="274209" y="5301443"/>
            <a:ext cx="4409675" cy="323165"/>
          </a:xfrm>
          <a:prstGeom prst="rect">
            <a:avLst/>
          </a:prstGeom>
          <a:noFill/>
          <a:ln>
            <a:noFill/>
          </a:ln>
        </p:spPr>
        <p:txBody>
          <a:bodyPr spcFirstLastPara="1" wrap="square" lIns="0" tIns="0" rIns="0" bIns="0" anchor="t" anchorCtr="0">
            <a:spAutoFit/>
          </a:bodyPr>
          <a:lstStyle>
            <a:lvl1pPr marL="457200" lvl="0" indent="-228600" algn="ctr">
              <a:spcBef>
                <a:spcPts val="0"/>
              </a:spcBef>
              <a:spcAft>
                <a:spcPts val="0"/>
              </a:spcAft>
              <a:buSzPts val="1400"/>
              <a:buNone/>
              <a:defRPr sz="2100" b="1">
                <a:solidFill>
                  <a:srgbClr val="0F2848"/>
                </a:solidFill>
                <a:latin typeface="Arial"/>
                <a:ea typeface="Arial"/>
                <a:cs typeface="Arial"/>
                <a:sym typeface="Arial"/>
              </a:defRPr>
            </a:lvl1pPr>
            <a:lvl2pPr marL="914400" lvl="1" indent="-228600" algn="l">
              <a:spcBef>
                <a:spcPts val="0"/>
              </a:spcBef>
              <a:spcAft>
                <a:spcPts val="0"/>
              </a:spcAft>
              <a:buSzPts val="1400"/>
              <a:buNone/>
              <a:defRPr sz="2200" b="1">
                <a:solidFill>
                  <a:srgbClr val="0F2848"/>
                </a:solidFill>
                <a:latin typeface="Arial"/>
                <a:ea typeface="Arial"/>
                <a:cs typeface="Arial"/>
                <a:sym typeface="Arial"/>
              </a:defRPr>
            </a:lvl2pPr>
            <a:lvl3pPr marL="1371600" lvl="2" indent="-228600" algn="l">
              <a:spcBef>
                <a:spcPts val="0"/>
              </a:spcBef>
              <a:spcAft>
                <a:spcPts val="0"/>
              </a:spcAft>
              <a:buSzPts val="1400"/>
              <a:buNone/>
              <a:defRPr sz="2200" b="1">
                <a:solidFill>
                  <a:srgbClr val="0F2848"/>
                </a:solidFill>
                <a:latin typeface="Arial"/>
                <a:ea typeface="Arial"/>
                <a:cs typeface="Arial"/>
                <a:sym typeface="Arial"/>
              </a:defRPr>
            </a:lvl3pPr>
            <a:lvl4pPr marL="1828800" lvl="3" indent="-228600" algn="l">
              <a:spcBef>
                <a:spcPts val="0"/>
              </a:spcBef>
              <a:spcAft>
                <a:spcPts val="0"/>
              </a:spcAft>
              <a:buSzPts val="1400"/>
              <a:buNone/>
              <a:defRPr sz="2200" b="1">
                <a:solidFill>
                  <a:srgbClr val="0F2848"/>
                </a:solidFill>
                <a:latin typeface="Arial"/>
                <a:ea typeface="Arial"/>
                <a:cs typeface="Arial"/>
                <a:sym typeface="Arial"/>
              </a:defRPr>
            </a:lvl4pPr>
            <a:lvl5pPr marL="2286000" lvl="4" indent="-228600" algn="l">
              <a:spcBef>
                <a:spcPts val="0"/>
              </a:spcBef>
              <a:spcAft>
                <a:spcPts val="0"/>
              </a:spcAft>
              <a:buSzPts val="1400"/>
              <a:buNone/>
              <a:defRPr sz="2200" b="1">
                <a:solidFill>
                  <a:srgbClr val="0F2848"/>
                </a:solidFill>
                <a:latin typeface="Arial"/>
                <a:ea typeface="Arial"/>
                <a:cs typeface="Arial"/>
                <a:sym typeface="Aria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pic>
        <p:nvPicPr>
          <p:cNvPr id="35" name="Google Shape;35;p20" descr="A black and white sign with white text&#10;&#10;Description automatically generated"/>
          <p:cNvPicPr preferRelativeResize="0"/>
          <p:nvPr/>
        </p:nvPicPr>
        <p:blipFill rotWithShape="1">
          <a:blip r:embed="rId3">
            <a:alphaModFix/>
          </a:blip>
          <a:srcRect/>
          <a:stretch/>
        </p:blipFill>
        <p:spPr>
          <a:xfrm>
            <a:off x="9810655" y="6175826"/>
            <a:ext cx="1988314" cy="371798"/>
          </a:xfrm>
          <a:prstGeom prst="rect">
            <a:avLst/>
          </a:prstGeom>
          <a:noFill/>
          <a:ln>
            <a:noFill/>
          </a:ln>
        </p:spPr>
      </p:pic>
      <p:sp>
        <p:nvSpPr>
          <p:cNvPr id="36" name="Google Shape;36;p20"/>
          <p:cNvSpPr txBox="1"/>
          <p:nvPr/>
        </p:nvSpPr>
        <p:spPr>
          <a:xfrm>
            <a:off x="5562599" y="900000"/>
            <a:ext cx="6172199" cy="1205458"/>
          </a:xfrm>
          <a:prstGeom prst="rect">
            <a:avLst/>
          </a:prstGeom>
          <a:noFill/>
          <a:ln>
            <a:noFill/>
          </a:ln>
        </p:spPr>
        <p:txBody>
          <a:bodyPr spcFirstLastPara="1" wrap="square" lIns="0" tIns="0" rIns="0" bIns="0" anchor="t" anchorCtr="0">
            <a:spAutoFit/>
          </a:bodyPr>
          <a:lstStyle/>
          <a:p>
            <a:pPr marL="0" marR="0" lvl="0" indent="0" algn="l" rtl="0">
              <a:lnSpc>
                <a:spcPct val="97916"/>
              </a:lnSpc>
              <a:spcBef>
                <a:spcPts val="0"/>
              </a:spcBef>
              <a:spcAft>
                <a:spcPts val="0"/>
              </a:spcAft>
              <a:buClr>
                <a:srgbClr val="FFFFFF"/>
              </a:buClr>
              <a:buSzPts val="4800"/>
              <a:buFont typeface="Arial"/>
              <a:buNone/>
            </a:pPr>
            <a:r>
              <a:rPr lang="en-GB" sz="4800" b="1" i="0" u="none" strike="noStrike" cap="none" dirty="0">
                <a:solidFill>
                  <a:srgbClr val="FFFFFF"/>
                </a:solidFill>
                <a:latin typeface="Arial"/>
                <a:ea typeface="Arial"/>
                <a:cs typeface="Arial"/>
                <a:sym typeface="Arial"/>
              </a:rPr>
              <a:t>ACTS OF AMBASSADORSHIP</a:t>
            </a:r>
            <a:endParaRPr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900000" y="990600"/>
            <a:ext cx="6099811" cy="1371600"/>
          </a:xfrm>
          <a:prstGeom prst="rect">
            <a:avLst/>
          </a:prstGeom>
          <a:noFill/>
          <a:ln>
            <a:noFill/>
          </a:ln>
        </p:spPr>
        <p:txBody>
          <a:bodyPr spcFirstLastPara="1" wrap="square" lIns="0" tIns="0" rIns="0" bIns="0" anchor="t" anchorCtr="0">
            <a:spAutoFit/>
          </a:bodyPr>
          <a:lstStyle>
            <a:lvl1pPr lvl="0" algn="l">
              <a:lnSpc>
                <a:spcPct val="97916"/>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900000" y="2666999"/>
            <a:ext cx="6099811" cy="370875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800">
                <a:solidFill>
                  <a:srgbClr val="FFFFFF"/>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pic>
        <p:nvPicPr>
          <p:cNvPr id="40" name="Google Shape;40;p21" descr="A black and white sign with white text&#10;&#10;Description automatically generated"/>
          <p:cNvPicPr preferRelativeResize="0"/>
          <p:nvPr/>
        </p:nvPicPr>
        <p:blipFill rotWithShape="1">
          <a:blip r:embed="rId2">
            <a:alphaModFix/>
          </a:blip>
          <a:srcRect/>
          <a:stretch/>
        </p:blipFill>
        <p:spPr>
          <a:xfrm>
            <a:off x="9810655" y="6175826"/>
            <a:ext cx="1988314" cy="3717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5699158" y="990600"/>
            <a:ext cx="6099811" cy="1371600"/>
          </a:xfrm>
          <a:prstGeom prst="rect">
            <a:avLst/>
          </a:prstGeom>
          <a:noFill/>
          <a:ln>
            <a:noFill/>
          </a:ln>
        </p:spPr>
        <p:txBody>
          <a:bodyPr spcFirstLastPara="1" wrap="square" lIns="0" tIns="0" rIns="0" bIns="0" anchor="t" anchorCtr="0">
            <a:spAutoFit/>
          </a:bodyPr>
          <a:lstStyle>
            <a:lvl1pPr lvl="0" algn="l">
              <a:lnSpc>
                <a:spcPct val="97916"/>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5699158" y="2666999"/>
            <a:ext cx="6099811" cy="370875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800">
                <a:solidFill>
                  <a:srgbClr val="FFFFFF"/>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pic>
        <p:nvPicPr>
          <p:cNvPr id="44" name="Google Shape;44;p22" descr="A black and white sign with white text&#10;&#10;Description automatically generated"/>
          <p:cNvPicPr preferRelativeResize="0"/>
          <p:nvPr/>
        </p:nvPicPr>
        <p:blipFill rotWithShape="1">
          <a:blip r:embed="rId2">
            <a:alphaModFix/>
          </a:blip>
          <a:srcRect/>
          <a:stretch/>
        </p:blipFill>
        <p:spPr>
          <a:xfrm>
            <a:off x="9810655" y="6175826"/>
            <a:ext cx="1988314" cy="37179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
        <p:cNvGrpSpPr/>
        <p:nvPr/>
      </p:nvGrpSpPr>
      <p:grpSpPr>
        <a:xfrm>
          <a:off x="0" y="0"/>
          <a:ext cx="0" cy="0"/>
          <a:chOff x="0" y="0"/>
          <a:chExt cx="0" cy="0"/>
        </a:xfrm>
      </p:grpSpPr>
      <p:sp>
        <p:nvSpPr>
          <p:cNvPr id="46" name="Google Shape;46;p23"/>
          <p:cNvSpPr txBox="1">
            <a:spLocks noGrp="1"/>
          </p:cNvSpPr>
          <p:nvPr>
            <p:ph type="ctrTitle"/>
          </p:nvPr>
        </p:nvSpPr>
        <p:spPr>
          <a:xfrm>
            <a:off x="900000" y="720000"/>
            <a:ext cx="7700645" cy="602729"/>
          </a:xfrm>
          <a:prstGeom prst="rect">
            <a:avLst/>
          </a:prstGeom>
          <a:noFill/>
          <a:ln>
            <a:noFill/>
          </a:ln>
        </p:spPr>
        <p:txBody>
          <a:bodyPr spcFirstLastPara="1" wrap="square" lIns="0" tIns="0" rIns="0" bIns="0" anchor="t" anchorCtr="0">
            <a:spAutoFit/>
          </a:bodyPr>
          <a:lstStyle>
            <a:lvl1pPr lvl="0" algn="l">
              <a:lnSpc>
                <a:spcPct val="97916"/>
              </a:lnSpc>
              <a:spcBef>
                <a:spcPts val="0"/>
              </a:spcBef>
              <a:spcAft>
                <a:spcPts val="0"/>
              </a:spcAft>
              <a:buSzPts val="1400"/>
              <a:buNone/>
              <a:defRPr sz="4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b="0" i="0">
                <a:solidFill>
                  <a:srgbClr val="A9E4F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
        <p:nvSpPr>
          <p:cNvPr id="49" name="Google Shape;49;p24"/>
          <p:cNvSpPr txBox="1">
            <a:spLocks noGrp="1"/>
          </p:cNvSpPr>
          <p:nvPr>
            <p:ph type="ftr" idx="11"/>
          </p:nvPr>
        </p:nvSpPr>
        <p:spPr>
          <a:xfrm>
            <a:off x="4145280" y="6377940"/>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0" name="Google Shape;50;p24"/>
          <p:cNvSpPr txBox="1">
            <a:spLocks noGrp="1"/>
          </p:cNvSpPr>
          <p:nvPr>
            <p:ph type="dt" idx="10"/>
          </p:nvPr>
        </p:nvSpPr>
        <p:spPr>
          <a:xfrm>
            <a:off x="609600" y="6377940"/>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24"/>
          <p:cNvSpPr txBox="1">
            <a:spLocks noGrp="1"/>
          </p:cNvSpPr>
          <p:nvPr>
            <p:ph type="sldNum" idx="12"/>
          </p:nvPr>
        </p:nvSpPr>
        <p:spPr>
          <a:xfrm>
            <a:off x="8778240" y="6377940"/>
            <a:ext cx="2804160" cy="184666"/>
          </a:xfrm>
          <a:prstGeom prst="rect">
            <a:avLst/>
          </a:prstGeom>
          <a:noFill/>
          <a:ln>
            <a:noFill/>
          </a:ln>
        </p:spPr>
        <p:txBody>
          <a:bodyPr spcFirstLastPara="1" wrap="square" lIns="0" tIns="0" rIns="0" bIns="0" anchor="t" anchorCtr="0">
            <a:spAutoFit/>
          </a:bodyPr>
          <a:lstStyle>
            <a:lvl1pPr lvl="0" indent="0" algn="r">
              <a:spcBef>
                <a:spcPts val="0"/>
              </a:spcBef>
              <a:buNone/>
              <a:defRPr sz="1200">
                <a:solidFill>
                  <a:schemeClr val="lt1"/>
                </a:solidFill>
              </a:defRPr>
            </a:lvl1pPr>
            <a:lvl2pPr lvl="1" indent="0" algn="r">
              <a:spcBef>
                <a:spcPts val="0"/>
              </a:spcBef>
              <a:buNone/>
              <a:defRPr sz="1200">
                <a:solidFill>
                  <a:schemeClr val="lt1"/>
                </a:solidFill>
              </a:defRPr>
            </a:lvl2pPr>
            <a:lvl3pPr lvl="2" indent="0" algn="r">
              <a:spcBef>
                <a:spcPts val="0"/>
              </a:spcBef>
              <a:buNone/>
              <a:defRPr sz="1200">
                <a:solidFill>
                  <a:schemeClr val="lt1"/>
                </a:solidFill>
              </a:defRPr>
            </a:lvl3pPr>
            <a:lvl4pPr lvl="3" indent="0" algn="r">
              <a:spcBef>
                <a:spcPts val="0"/>
              </a:spcBef>
              <a:buNone/>
              <a:defRPr sz="1200">
                <a:solidFill>
                  <a:schemeClr val="lt1"/>
                </a:solidFill>
              </a:defRPr>
            </a:lvl4pPr>
            <a:lvl5pPr lvl="4" indent="0" algn="r">
              <a:spcBef>
                <a:spcPts val="0"/>
              </a:spcBef>
              <a:buNone/>
              <a:defRPr sz="1200">
                <a:solidFill>
                  <a:schemeClr val="lt1"/>
                </a:solidFill>
              </a:defRPr>
            </a:lvl5pPr>
            <a:lvl6pPr lvl="5" indent="0" algn="r">
              <a:spcBef>
                <a:spcPts val="0"/>
              </a:spcBef>
              <a:buNone/>
              <a:defRPr sz="1200">
                <a:solidFill>
                  <a:schemeClr val="lt1"/>
                </a:solidFill>
              </a:defRPr>
            </a:lvl6pPr>
            <a:lvl7pPr lvl="6" indent="0" algn="r">
              <a:spcBef>
                <a:spcPts val="0"/>
              </a:spcBef>
              <a:buNone/>
              <a:defRPr sz="1200">
                <a:solidFill>
                  <a:schemeClr val="lt1"/>
                </a:solidFill>
              </a:defRPr>
            </a:lvl7pPr>
            <a:lvl8pPr lvl="7" indent="0" algn="r">
              <a:spcBef>
                <a:spcPts val="0"/>
              </a:spcBef>
              <a:buNone/>
              <a:defRPr sz="1200">
                <a:solidFill>
                  <a:schemeClr val="lt1"/>
                </a:solidFill>
              </a:defRPr>
            </a:lvl8pPr>
            <a:lvl9pPr lvl="8" indent="0" algn="r">
              <a:spcBef>
                <a:spcPts val="0"/>
              </a:spcBef>
              <a:buNone/>
              <a:defRPr sz="1200">
                <a:solidFill>
                  <a:schemeClr val="lt1"/>
                </a:solidFill>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508834" y="491303"/>
            <a:ext cx="11174331" cy="73866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5534639" y="2244605"/>
            <a:ext cx="6068695" cy="169545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rgbClr val="A9E4F3"/>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5"/>
          <p:cNvSpPr txBox="1">
            <a:spLocks noGrp="1"/>
          </p:cNvSpPr>
          <p:nvPr>
            <p:ph type="ftr" idx="11"/>
          </p:nvPr>
        </p:nvSpPr>
        <p:spPr>
          <a:xfrm>
            <a:off x="4145280" y="6377940"/>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200">
                <a:solidFill>
                  <a:schemeClr val="lt1"/>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15"/>
          <p:cNvSpPr txBox="1">
            <a:spLocks noGrp="1"/>
          </p:cNvSpPr>
          <p:nvPr>
            <p:ph type="dt" idx="10"/>
          </p:nvPr>
        </p:nvSpPr>
        <p:spPr>
          <a:xfrm>
            <a:off x="609600" y="6377940"/>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a:solidFill>
                  <a:schemeClr val="lt1"/>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4" name="Google Shape;14;p15"/>
          <p:cNvSpPr txBox="1">
            <a:spLocks noGrp="1"/>
          </p:cNvSpPr>
          <p:nvPr>
            <p:ph type="sldNum" idx="12"/>
          </p:nvPr>
        </p:nvSpPr>
        <p:spPr>
          <a:xfrm>
            <a:off x="8778240" y="6377940"/>
            <a:ext cx="2804160" cy="184666"/>
          </a:xfrm>
          <a:prstGeom prst="rect">
            <a:avLst/>
          </a:prstGeom>
          <a:noFill/>
          <a:ln>
            <a:noFill/>
          </a:ln>
        </p:spPr>
        <p:txBody>
          <a:bodyPr spcFirstLastPara="1" wrap="square" lIns="0" tIns="0" rIns="0" bIns="0" anchor="t" anchorCtr="0">
            <a:spAutoFit/>
          </a:bodyPr>
          <a:lstStyle>
            <a:lvl1pPr lvl="0" indent="0" algn="r">
              <a:spcBef>
                <a:spcPts val="0"/>
              </a:spcBef>
              <a:buNone/>
              <a:defRPr sz="1200">
                <a:solidFill>
                  <a:schemeClr val="lt1"/>
                </a:solidFill>
              </a:defRPr>
            </a:lvl1pPr>
            <a:lvl2pPr lvl="1" indent="0" algn="r">
              <a:spcBef>
                <a:spcPts val="0"/>
              </a:spcBef>
              <a:buNone/>
              <a:defRPr sz="1200">
                <a:solidFill>
                  <a:schemeClr val="lt1"/>
                </a:solidFill>
              </a:defRPr>
            </a:lvl2pPr>
            <a:lvl3pPr lvl="2" indent="0" algn="r">
              <a:spcBef>
                <a:spcPts val="0"/>
              </a:spcBef>
              <a:buNone/>
              <a:defRPr sz="1200">
                <a:solidFill>
                  <a:schemeClr val="lt1"/>
                </a:solidFill>
              </a:defRPr>
            </a:lvl3pPr>
            <a:lvl4pPr lvl="3" indent="0" algn="r">
              <a:spcBef>
                <a:spcPts val="0"/>
              </a:spcBef>
              <a:buNone/>
              <a:defRPr sz="1200">
                <a:solidFill>
                  <a:schemeClr val="lt1"/>
                </a:solidFill>
              </a:defRPr>
            </a:lvl4pPr>
            <a:lvl5pPr lvl="4" indent="0" algn="r">
              <a:spcBef>
                <a:spcPts val="0"/>
              </a:spcBef>
              <a:buNone/>
              <a:defRPr sz="1200">
                <a:solidFill>
                  <a:schemeClr val="lt1"/>
                </a:solidFill>
              </a:defRPr>
            </a:lvl5pPr>
            <a:lvl6pPr lvl="5" indent="0" algn="r">
              <a:spcBef>
                <a:spcPts val="0"/>
              </a:spcBef>
              <a:buNone/>
              <a:defRPr sz="1200">
                <a:solidFill>
                  <a:schemeClr val="lt1"/>
                </a:solidFill>
              </a:defRPr>
            </a:lvl6pPr>
            <a:lvl7pPr lvl="6" indent="0" algn="r">
              <a:spcBef>
                <a:spcPts val="0"/>
              </a:spcBef>
              <a:buNone/>
              <a:defRPr sz="1200">
                <a:solidFill>
                  <a:schemeClr val="lt1"/>
                </a:solidFill>
              </a:defRPr>
            </a:lvl7pPr>
            <a:lvl8pPr lvl="7" indent="0" algn="r">
              <a:spcBef>
                <a:spcPts val="0"/>
              </a:spcBef>
              <a:buNone/>
              <a:defRPr sz="1200">
                <a:solidFill>
                  <a:schemeClr val="lt1"/>
                </a:solidFill>
              </a:defRPr>
            </a:lvl8pPr>
            <a:lvl9pPr lvl="8" indent="0" algn="r">
              <a:spcBef>
                <a:spcPts val="0"/>
              </a:spcBef>
              <a:buNone/>
              <a:defRPr sz="1200">
                <a:solidFill>
                  <a:schemeClr val="lt1"/>
                </a:solidFill>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txBox="1">
            <a:spLocks noGrp="1"/>
          </p:cNvSpPr>
          <p:nvPr>
            <p:ph type="title"/>
          </p:nvPr>
        </p:nvSpPr>
        <p:spPr>
          <a:xfrm>
            <a:off x="900000" y="1066800"/>
            <a:ext cx="10149000" cy="1487587"/>
          </a:xfrm>
          <a:prstGeom prst="rect">
            <a:avLst/>
          </a:prstGeom>
          <a:noFill/>
          <a:ln>
            <a:noFill/>
          </a:ln>
        </p:spPr>
        <p:txBody>
          <a:bodyPr spcFirstLastPara="1" wrap="square" lIns="0" tIns="0" rIns="0" bIns="0" anchor="t" anchorCtr="0">
            <a:spAutoFit/>
          </a:bodyPr>
          <a:lstStyle/>
          <a:p>
            <a:pPr marL="0" lvl="0" indent="0" algn="l" rtl="0">
              <a:lnSpc>
                <a:spcPct val="98245"/>
              </a:lnSpc>
              <a:spcBef>
                <a:spcPts val="0"/>
              </a:spcBef>
              <a:spcAft>
                <a:spcPts val="0"/>
              </a:spcAft>
              <a:buNone/>
            </a:pPr>
            <a:r>
              <a:rPr lang="en-GB" dirty="0"/>
              <a:t>BECOMING AN ANTARCTIC AMBASSADOR</a:t>
            </a:r>
            <a:endParaRPr dirty="0"/>
          </a:p>
        </p:txBody>
      </p:sp>
      <p:sp>
        <p:nvSpPr>
          <p:cNvPr id="57" name="Google Shape;57;p1"/>
          <p:cNvSpPr txBox="1">
            <a:spLocks noGrp="1"/>
          </p:cNvSpPr>
          <p:nvPr>
            <p:ph type="body" idx="1"/>
          </p:nvPr>
        </p:nvSpPr>
        <p:spPr>
          <a:xfrm>
            <a:off x="900113" y="5562600"/>
            <a:ext cx="3824287" cy="914400"/>
          </a:xfrm>
          <a:prstGeom prst="rect">
            <a:avLst/>
          </a:prstGeom>
          <a:noFill/>
          <a:ln>
            <a:noFill/>
          </a:ln>
        </p:spPr>
        <p:txBody>
          <a:bodyPr spcFirstLastPara="1" wrap="square" lIns="0" tIns="0" rIns="0" bIns="0" anchor="t" anchorCtr="0">
            <a:spAutoFit/>
          </a:bodyPr>
          <a:lstStyle/>
          <a:p>
            <a:pPr marL="12700" marR="5080" lvl="0" indent="0" algn="l" rtl="0">
              <a:lnSpc>
                <a:spcPct val="111100"/>
              </a:lnSpc>
              <a:spcBef>
                <a:spcPts val="0"/>
              </a:spcBef>
              <a:spcAft>
                <a:spcPts val="0"/>
              </a:spcAft>
              <a:buNone/>
            </a:pPr>
            <a:r>
              <a:rPr lang="en-GB" dirty="0"/>
              <a:t>How to join our global community and act for Antarctica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900113" y="990600"/>
            <a:ext cx="4891087" cy="1219200"/>
          </a:xfrm>
          <a:prstGeom prst="rect">
            <a:avLst/>
          </a:prstGeom>
          <a:noFill/>
          <a:ln>
            <a:noFill/>
          </a:ln>
        </p:spPr>
        <p:txBody>
          <a:bodyPr spcFirstLastPara="1" wrap="square" lIns="0" tIns="0" rIns="0" bIns="0" anchor="t" anchorCtr="0">
            <a:spAutoFit/>
          </a:bodyPr>
          <a:lstStyle/>
          <a:p>
            <a:pPr marL="0" lvl="0" indent="0" algn="l" rtl="0">
              <a:lnSpc>
                <a:spcPct val="97916"/>
              </a:lnSpc>
              <a:spcBef>
                <a:spcPts val="0"/>
              </a:spcBef>
              <a:spcAft>
                <a:spcPts val="0"/>
              </a:spcAft>
              <a:buNone/>
            </a:pPr>
            <a:r>
              <a:rPr lang="en-GB" dirty="0"/>
              <a:t>WHILE YOU❜RE WITH US</a:t>
            </a:r>
            <a:endParaRPr dirty="0"/>
          </a:p>
        </p:txBody>
      </p:sp>
      <p:sp>
        <p:nvSpPr>
          <p:cNvPr id="108" name="Google Shape;108;p10"/>
          <p:cNvSpPr txBox="1">
            <a:spLocks noGrp="1"/>
          </p:cNvSpPr>
          <p:nvPr>
            <p:ph type="body" idx="1"/>
          </p:nvPr>
        </p:nvSpPr>
        <p:spPr>
          <a:xfrm>
            <a:off x="900113" y="2667000"/>
            <a:ext cx="6643687" cy="2215991"/>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dirty="0"/>
              <a:t>Why not take the Antarctic Ambassador Expedition </a:t>
            </a:r>
          </a:p>
          <a:p>
            <a:pPr marL="0" lvl="0" indent="0" algn="l" rtl="0">
              <a:spcBef>
                <a:spcPts val="0"/>
              </a:spcBef>
              <a:spcAft>
                <a:spcPts val="0"/>
              </a:spcAft>
              <a:buNone/>
            </a:pPr>
            <a:r>
              <a:rPr lang="en-GB" dirty="0"/>
              <a:t>Challenge!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solidFill>
                  <a:schemeClr val="accent1"/>
                </a:solidFill>
                <a:latin typeface="Arial"/>
                <a:ea typeface="Arial"/>
                <a:cs typeface="Arial"/>
                <a:sym typeface="Arial"/>
              </a:rPr>
              <a:t>SIX</a:t>
            </a:r>
            <a:r>
              <a:rPr lang="en-GB" dirty="0"/>
              <a:t> small acts of Ambassadorship while you’re with us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solidFill>
                  <a:schemeClr val="accent1"/>
                </a:solidFill>
                <a:latin typeface="Arial"/>
                <a:ea typeface="Arial"/>
                <a:cs typeface="Arial"/>
                <a:sym typeface="Arial"/>
              </a:rPr>
              <a:t>THREE</a:t>
            </a:r>
            <a:r>
              <a:rPr lang="en-GB" dirty="0"/>
              <a:t> to complete at home</a:t>
            </a:r>
            <a:endParaRPr dirty="0"/>
          </a:p>
          <a:p>
            <a:pPr marL="0" lvl="0" indent="0" algn="l" rtl="0">
              <a:spcBef>
                <a:spcPts val="0"/>
              </a:spcBef>
              <a:spcAft>
                <a:spcPts val="0"/>
              </a:spcAft>
              <a:buNone/>
            </a:pPr>
            <a:endParaRPr dirty="0"/>
          </a:p>
        </p:txBody>
      </p:sp>
      <p:pic>
        <p:nvPicPr>
          <p:cNvPr id="109" name="Google Shape;109;p10"/>
          <p:cNvPicPr preferRelativeResize="0"/>
          <p:nvPr/>
        </p:nvPicPr>
        <p:blipFill rotWithShape="1">
          <a:blip r:embed="rId3">
            <a:alphaModFix/>
          </a:blip>
          <a:srcRect/>
          <a:stretch/>
        </p:blipFill>
        <p:spPr>
          <a:xfrm>
            <a:off x="6298369" y="418745"/>
            <a:ext cx="5893631" cy="54374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1" descr="A blue and black car on a black background&#10;&#10;Description automatically generated"/>
          <p:cNvPicPr preferRelativeResize="0"/>
          <p:nvPr/>
        </p:nvPicPr>
        <p:blipFill rotWithShape="1">
          <a:blip r:embed="rId3">
            <a:alphaModFix/>
          </a:blip>
          <a:srcRect/>
          <a:stretch/>
        </p:blipFill>
        <p:spPr>
          <a:xfrm>
            <a:off x="1567053" y="3145751"/>
            <a:ext cx="1775240" cy="1752383"/>
          </a:xfrm>
          <a:prstGeom prst="rect">
            <a:avLst/>
          </a:prstGeom>
          <a:noFill/>
          <a:ln>
            <a:noFill/>
          </a:ln>
        </p:spPr>
      </p:pic>
      <p:pic>
        <p:nvPicPr>
          <p:cNvPr id="115" name="Google Shape;115;p11" descr="A blue and white graphic on a black background&#10;&#10;Description automatically generated"/>
          <p:cNvPicPr preferRelativeResize="0"/>
          <p:nvPr/>
        </p:nvPicPr>
        <p:blipFill rotWithShape="1">
          <a:blip r:embed="rId4">
            <a:alphaModFix/>
          </a:blip>
          <a:srcRect/>
          <a:stretch/>
        </p:blipFill>
        <p:spPr>
          <a:xfrm>
            <a:off x="5262348" y="3145751"/>
            <a:ext cx="1782859" cy="1760002"/>
          </a:xfrm>
          <a:prstGeom prst="rect">
            <a:avLst/>
          </a:prstGeom>
          <a:noFill/>
          <a:ln>
            <a:noFill/>
          </a:ln>
        </p:spPr>
      </p:pic>
      <p:pic>
        <p:nvPicPr>
          <p:cNvPr id="116" name="Google Shape;116;p11" descr="A blue and white sign with a bucket and bottles in it&#10;&#10;Description automatically generated"/>
          <p:cNvPicPr preferRelativeResize="0"/>
          <p:nvPr/>
        </p:nvPicPr>
        <p:blipFill rotWithShape="1">
          <a:blip r:embed="rId5">
            <a:alphaModFix/>
          </a:blip>
          <a:srcRect/>
          <a:stretch/>
        </p:blipFill>
        <p:spPr>
          <a:xfrm>
            <a:off x="8942276" y="3145751"/>
            <a:ext cx="1782859" cy="1760002"/>
          </a:xfrm>
          <a:prstGeom prst="rect">
            <a:avLst/>
          </a:prstGeom>
          <a:noFill/>
          <a:ln>
            <a:noFill/>
          </a:ln>
        </p:spPr>
      </p:pic>
      <p:sp>
        <p:nvSpPr>
          <p:cNvPr id="117" name="Google Shape;117;p11"/>
          <p:cNvSpPr txBox="1">
            <a:spLocks noGrp="1"/>
          </p:cNvSpPr>
          <p:nvPr>
            <p:ph type="title"/>
          </p:nvPr>
        </p:nvSpPr>
        <p:spPr>
          <a:xfrm>
            <a:off x="900000" y="990600"/>
            <a:ext cx="6099811" cy="1205458"/>
          </a:xfrm>
          <a:prstGeom prst="rect">
            <a:avLst/>
          </a:prstGeom>
          <a:noFill/>
          <a:ln>
            <a:noFill/>
          </a:ln>
        </p:spPr>
        <p:txBody>
          <a:bodyPr spcFirstLastPara="1" wrap="square" lIns="0" tIns="0" rIns="0" bIns="0" anchor="t" anchorCtr="0">
            <a:spAutoFit/>
          </a:bodyPr>
          <a:lstStyle/>
          <a:p>
            <a:pPr marL="0" lvl="0" indent="0" algn="l" rtl="0">
              <a:lnSpc>
                <a:spcPct val="97916"/>
              </a:lnSpc>
              <a:spcBef>
                <a:spcPts val="0"/>
              </a:spcBef>
              <a:spcAft>
                <a:spcPts val="0"/>
              </a:spcAft>
              <a:buNone/>
            </a:pPr>
            <a:r>
              <a:rPr lang="en-GB" dirty="0"/>
              <a:t>ONWARD </a:t>
            </a:r>
            <a:br>
              <a:rPr lang="en-GB" dirty="0"/>
            </a:br>
            <a:r>
              <a:rPr lang="en-GB" dirty="0"/>
              <a:t>AMBASSADORSHIP</a:t>
            </a:r>
            <a:endParaRPr dirty="0"/>
          </a:p>
        </p:txBody>
      </p:sp>
      <p:sp>
        <p:nvSpPr>
          <p:cNvPr id="118" name="Google Shape;118;p11"/>
          <p:cNvSpPr txBox="1">
            <a:spLocks noGrp="1"/>
          </p:cNvSpPr>
          <p:nvPr>
            <p:ph type="body" idx="1"/>
          </p:nvPr>
        </p:nvSpPr>
        <p:spPr>
          <a:xfrm>
            <a:off x="900000" y="2406727"/>
            <a:ext cx="6099811"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0" dirty="0">
                <a:latin typeface="Arial"/>
                <a:ea typeface="Arial"/>
                <a:cs typeface="Arial"/>
                <a:sym typeface="Arial"/>
              </a:rPr>
              <a:t>There are plenty of things you can do at home in the name of Antarctic Ambassadorship.</a:t>
            </a:r>
            <a:endParaRPr dirty="0"/>
          </a:p>
        </p:txBody>
      </p:sp>
      <p:sp>
        <p:nvSpPr>
          <p:cNvPr id="119" name="Google Shape;119;p11"/>
          <p:cNvSpPr txBox="1"/>
          <p:nvPr/>
        </p:nvSpPr>
        <p:spPr>
          <a:xfrm>
            <a:off x="9355233" y="3146413"/>
            <a:ext cx="956944" cy="29972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GB" sz="1800" b="1" dirty="0">
                <a:solidFill>
                  <a:srgbClr val="0F2848"/>
                </a:solidFill>
                <a:latin typeface="Arial"/>
                <a:ea typeface="Arial"/>
                <a:cs typeface="Arial"/>
                <a:sym typeface="Arial"/>
              </a:rPr>
              <a:t>PICK-UP</a:t>
            </a:r>
            <a:endParaRPr sz="1800" dirty="0">
              <a:latin typeface="Arial"/>
              <a:ea typeface="Arial"/>
              <a:cs typeface="Arial"/>
              <a:sym typeface="Arial"/>
            </a:endParaRPr>
          </a:p>
        </p:txBody>
      </p:sp>
      <p:sp>
        <p:nvSpPr>
          <p:cNvPr id="120" name="Google Shape;120;p11"/>
          <p:cNvSpPr txBox="1"/>
          <p:nvPr/>
        </p:nvSpPr>
        <p:spPr>
          <a:xfrm>
            <a:off x="1911331" y="3146413"/>
            <a:ext cx="1086685" cy="289823"/>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GB" sz="1800" b="1" dirty="0">
                <a:solidFill>
                  <a:srgbClr val="0F2848"/>
                </a:solidFill>
                <a:latin typeface="Arial"/>
                <a:ea typeface="Arial"/>
                <a:cs typeface="Arial"/>
                <a:sym typeface="Arial"/>
              </a:rPr>
              <a:t>REDUCE</a:t>
            </a:r>
            <a:endParaRPr sz="1800" dirty="0">
              <a:latin typeface="Arial"/>
              <a:ea typeface="Arial"/>
              <a:cs typeface="Arial"/>
              <a:sym typeface="Arial"/>
            </a:endParaRPr>
          </a:p>
        </p:txBody>
      </p:sp>
      <p:sp>
        <p:nvSpPr>
          <p:cNvPr id="121" name="Google Shape;121;p11"/>
          <p:cNvSpPr txBox="1"/>
          <p:nvPr/>
        </p:nvSpPr>
        <p:spPr>
          <a:xfrm>
            <a:off x="5610435" y="3146413"/>
            <a:ext cx="1086685" cy="289823"/>
          </a:xfrm>
          <a:prstGeom prst="rect">
            <a:avLst/>
          </a:prstGeom>
          <a:noFill/>
          <a:ln>
            <a:noFill/>
          </a:ln>
        </p:spPr>
        <p:txBody>
          <a:bodyPr spcFirstLastPara="1" wrap="square" lIns="0" tIns="12700" rIns="0" bIns="0" anchor="t" anchorCtr="0">
            <a:spAutoFit/>
          </a:bodyPr>
          <a:lstStyle/>
          <a:p>
            <a:pPr marL="12700" lvl="0" indent="0" algn="ctr" rtl="0">
              <a:spcBef>
                <a:spcPts val="0"/>
              </a:spcBef>
              <a:spcAft>
                <a:spcPts val="0"/>
              </a:spcAft>
              <a:buNone/>
            </a:pPr>
            <a:r>
              <a:rPr lang="en-GB" sz="1800" b="1" dirty="0">
                <a:solidFill>
                  <a:srgbClr val="0F2848"/>
                </a:solidFill>
                <a:latin typeface="Arial"/>
                <a:ea typeface="Arial"/>
                <a:cs typeface="Arial"/>
                <a:sym typeface="Arial"/>
              </a:rPr>
              <a:t>SHARE</a:t>
            </a:r>
            <a:endParaRPr sz="1800" dirty="0">
              <a:latin typeface="Arial"/>
              <a:ea typeface="Arial"/>
              <a:cs typeface="Arial"/>
              <a:sym typeface="Arial"/>
            </a:endParaRPr>
          </a:p>
        </p:txBody>
      </p:sp>
      <p:sp>
        <p:nvSpPr>
          <p:cNvPr id="122" name="Google Shape;122;p11"/>
          <p:cNvSpPr txBox="1"/>
          <p:nvPr/>
        </p:nvSpPr>
        <p:spPr>
          <a:xfrm>
            <a:off x="1524000" y="5059909"/>
            <a:ext cx="1861347" cy="612027"/>
          </a:xfrm>
          <a:prstGeom prst="rect">
            <a:avLst/>
          </a:prstGeom>
          <a:noFill/>
          <a:ln>
            <a:noFill/>
          </a:ln>
        </p:spPr>
        <p:txBody>
          <a:bodyPr spcFirstLastPara="1" wrap="square" lIns="0" tIns="12700" rIns="0" bIns="0" anchor="t" anchorCtr="0">
            <a:spAutoFit/>
          </a:bodyPr>
          <a:lstStyle/>
          <a:p>
            <a:pPr marL="12700" marR="5080" lvl="0" indent="130175" algn="l" rtl="0">
              <a:lnSpc>
                <a:spcPct val="111100"/>
              </a:lnSpc>
              <a:spcBef>
                <a:spcPts val="0"/>
              </a:spcBef>
              <a:spcAft>
                <a:spcPts val="0"/>
              </a:spcAft>
              <a:buNone/>
            </a:pPr>
            <a:r>
              <a:rPr lang="en-GB" sz="1200" dirty="0">
                <a:solidFill>
                  <a:schemeClr val="lt1"/>
                </a:solidFill>
                <a:latin typeface="Arial"/>
                <a:ea typeface="Arial"/>
                <a:cs typeface="Arial"/>
                <a:sym typeface="Arial"/>
              </a:rPr>
              <a:t>Reduce emissions by walking or cycling instead of driving short distances.</a:t>
            </a:r>
            <a:endParaRPr sz="1200" dirty="0">
              <a:solidFill>
                <a:schemeClr val="lt1"/>
              </a:solidFill>
              <a:latin typeface="Arial"/>
              <a:ea typeface="Arial"/>
              <a:cs typeface="Arial"/>
              <a:sym typeface="Arial"/>
            </a:endParaRPr>
          </a:p>
        </p:txBody>
      </p:sp>
      <p:sp>
        <p:nvSpPr>
          <p:cNvPr id="123" name="Google Shape;123;p11"/>
          <p:cNvSpPr txBox="1"/>
          <p:nvPr/>
        </p:nvSpPr>
        <p:spPr>
          <a:xfrm>
            <a:off x="5281922" y="5059909"/>
            <a:ext cx="1743710" cy="635000"/>
          </a:xfrm>
          <a:prstGeom prst="rect">
            <a:avLst/>
          </a:prstGeom>
          <a:noFill/>
          <a:ln>
            <a:noFill/>
          </a:ln>
        </p:spPr>
        <p:txBody>
          <a:bodyPr spcFirstLastPara="1" wrap="square" lIns="0" tIns="12700" rIns="0" bIns="0" anchor="t" anchorCtr="0">
            <a:spAutoFit/>
          </a:bodyPr>
          <a:lstStyle/>
          <a:p>
            <a:pPr marL="12700" marR="5080" lvl="0" indent="0" algn="ctr" rtl="0">
              <a:lnSpc>
                <a:spcPct val="111100"/>
              </a:lnSpc>
              <a:spcBef>
                <a:spcPts val="0"/>
              </a:spcBef>
              <a:spcAft>
                <a:spcPts val="0"/>
              </a:spcAft>
              <a:buNone/>
            </a:pPr>
            <a:r>
              <a:rPr lang="en-GB" sz="1200" dirty="0">
                <a:solidFill>
                  <a:schemeClr val="lt1"/>
                </a:solidFill>
                <a:latin typeface="Arial"/>
                <a:ea typeface="Arial"/>
                <a:cs typeface="Arial"/>
                <a:sym typeface="Arial"/>
              </a:rPr>
              <a:t>Give a polar presentation for your local school or community group.</a:t>
            </a:r>
            <a:endParaRPr sz="1200" dirty="0">
              <a:solidFill>
                <a:schemeClr val="lt1"/>
              </a:solidFill>
              <a:latin typeface="Arial"/>
              <a:ea typeface="Arial"/>
              <a:cs typeface="Arial"/>
              <a:sym typeface="Arial"/>
            </a:endParaRPr>
          </a:p>
        </p:txBody>
      </p:sp>
      <p:sp>
        <p:nvSpPr>
          <p:cNvPr id="124" name="Google Shape;124;p11"/>
          <p:cNvSpPr txBox="1"/>
          <p:nvPr/>
        </p:nvSpPr>
        <p:spPr>
          <a:xfrm>
            <a:off x="9012015" y="5059909"/>
            <a:ext cx="1643380" cy="635000"/>
          </a:xfrm>
          <a:prstGeom prst="rect">
            <a:avLst/>
          </a:prstGeom>
          <a:noFill/>
          <a:ln>
            <a:noFill/>
          </a:ln>
        </p:spPr>
        <p:txBody>
          <a:bodyPr spcFirstLastPara="1" wrap="square" lIns="0" tIns="12700" rIns="0" bIns="0" anchor="t" anchorCtr="0">
            <a:spAutoFit/>
          </a:bodyPr>
          <a:lstStyle/>
          <a:p>
            <a:pPr marL="12700" marR="5080" lvl="0" indent="0" algn="ctr" rtl="0">
              <a:lnSpc>
                <a:spcPct val="111100"/>
              </a:lnSpc>
              <a:spcBef>
                <a:spcPts val="0"/>
              </a:spcBef>
              <a:spcAft>
                <a:spcPts val="0"/>
              </a:spcAft>
              <a:buNone/>
            </a:pPr>
            <a:r>
              <a:rPr lang="en-GB" sz="1200" dirty="0">
                <a:solidFill>
                  <a:schemeClr val="lt1"/>
                </a:solidFill>
                <a:latin typeface="Arial"/>
                <a:ea typeface="Arial"/>
                <a:cs typeface="Arial"/>
                <a:sym typeface="Arial"/>
              </a:rPr>
              <a:t>Organise a trash pick at a nearby nature spot or community space.</a:t>
            </a:r>
            <a:endParaRPr sz="1200" dirty="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2" descr="A seal lying on its back&#10;&#10;Description automatically generated"/>
          <p:cNvPicPr preferRelativeResize="0"/>
          <p:nvPr/>
        </p:nvPicPr>
        <p:blipFill rotWithShape="1">
          <a:blip r:embed="rId3">
            <a:alphaModFix/>
          </a:blip>
          <a:srcRect l="3357" t="10312" b="10311"/>
          <a:stretch/>
        </p:blipFill>
        <p:spPr>
          <a:xfrm>
            <a:off x="-1" y="0"/>
            <a:ext cx="6387419" cy="6858000"/>
          </a:xfrm>
          <a:prstGeom prst="rect">
            <a:avLst/>
          </a:prstGeom>
          <a:noFill/>
          <a:ln>
            <a:noFill/>
          </a:ln>
        </p:spPr>
      </p:pic>
      <p:pic>
        <p:nvPicPr>
          <p:cNvPr id="131" name="Google Shape;131;p12" descr="A blue and black square with a black background&#10;&#10;Description automatically generated"/>
          <p:cNvPicPr preferRelativeResize="0"/>
          <p:nvPr/>
        </p:nvPicPr>
        <p:blipFill rotWithShape="1">
          <a:blip r:embed="rId4">
            <a:alphaModFix/>
          </a:blip>
          <a:srcRect/>
          <a:stretch/>
        </p:blipFill>
        <p:spPr>
          <a:xfrm>
            <a:off x="5664286" y="3979800"/>
            <a:ext cx="1876350" cy="1852295"/>
          </a:xfrm>
          <a:prstGeom prst="rect">
            <a:avLst/>
          </a:prstGeom>
          <a:noFill/>
          <a:ln>
            <a:noFill/>
          </a:ln>
        </p:spPr>
      </p:pic>
      <p:pic>
        <p:nvPicPr>
          <p:cNvPr id="132" name="Google Shape;132;p12" descr="A blue and black square with a black background&#10;&#10;Description automatically generated"/>
          <p:cNvPicPr preferRelativeResize="0"/>
          <p:nvPr/>
        </p:nvPicPr>
        <p:blipFill rotWithShape="1">
          <a:blip r:embed="rId4">
            <a:alphaModFix/>
          </a:blip>
          <a:srcRect/>
          <a:stretch/>
        </p:blipFill>
        <p:spPr>
          <a:xfrm>
            <a:off x="7803053" y="3979800"/>
            <a:ext cx="1876350" cy="1852295"/>
          </a:xfrm>
          <a:prstGeom prst="rect">
            <a:avLst/>
          </a:prstGeom>
          <a:noFill/>
          <a:ln>
            <a:noFill/>
          </a:ln>
        </p:spPr>
      </p:pic>
      <p:pic>
        <p:nvPicPr>
          <p:cNvPr id="133" name="Google Shape;133;p12" descr="A blue and black square with a black background&#10;&#10;Description automatically generated"/>
          <p:cNvPicPr preferRelativeResize="0"/>
          <p:nvPr/>
        </p:nvPicPr>
        <p:blipFill rotWithShape="1">
          <a:blip r:embed="rId4">
            <a:alphaModFix/>
          </a:blip>
          <a:srcRect/>
          <a:stretch/>
        </p:blipFill>
        <p:spPr>
          <a:xfrm>
            <a:off x="9941819" y="3979800"/>
            <a:ext cx="1876350" cy="1852295"/>
          </a:xfrm>
          <a:prstGeom prst="rect">
            <a:avLst/>
          </a:prstGeom>
          <a:noFill/>
          <a:ln>
            <a:noFill/>
          </a:ln>
        </p:spPr>
      </p:pic>
      <p:sp>
        <p:nvSpPr>
          <p:cNvPr id="134" name="Google Shape;134;p12"/>
          <p:cNvSpPr txBox="1"/>
          <p:nvPr/>
        </p:nvSpPr>
        <p:spPr>
          <a:xfrm>
            <a:off x="5750926" y="4580252"/>
            <a:ext cx="1703070" cy="1041400"/>
          </a:xfrm>
          <a:prstGeom prst="rect">
            <a:avLst/>
          </a:prstGeom>
          <a:noFill/>
          <a:ln>
            <a:noFill/>
          </a:ln>
        </p:spPr>
        <p:txBody>
          <a:bodyPr spcFirstLastPara="1" wrap="square" lIns="0" tIns="12700" rIns="0" bIns="0" anchor="t" anchorCtr="0">
            <a:spAutoFit/>
          </a:bodyPr>
          <a:lstStyle/>
          <a:p>
            <a:pPr marL="12700" marR="5080" lvl="0" indent="0" algn="ctr" rtl="0">
              <a:lnSpc>
                <a:spcPct val="111100"/>
              </a:lnSpc>
              <a:spcBef>
                <a:spcPts val="0"/>
              </a:spcBef>
              <a:spcAft>
                <a:spcPts val="0"/>
              </a:spcAft>
              <a:buNone/>
            </a:pPr>
            <a:r>
              <a:rPr lang="en-GB" sz="1200" dirty="0">
                <a:solidFill>
                  <a:schemeClr val="accent1"/>
                </a:solidFill>
                <a:latin typeface="Arial"/>
                <a:ea typeface="Arial"/>
                <a:cs typeface="Arial"/>
                <a:sym typeface="Arial"/>
              </a:rPr>
              <a:t>A celebration of Antarctic Ambassadors, IAATO’s mission, achievements and aspirations.</a:t>
            </a:r>
            <a:endParaRPr sz="1200" dirty="0">
              <a:solidFill>
                <a:schemeClr val="accent1"/>
              </a:solidFill>
              <a:latin typeface="Arial"/>
              <a:ea typeface="Arial"/>
              <a:cs typeface="Arial"/>
              <a:sym typeface="Arial"/>
            </a:endParaRPr>
          </a:p>
        </p:txBody>
      </p:sp>
      <p:sp>
        <p:nvSpPr>
          <p:cNvPr id="135" name="Google Shape;135;p12"/>
          <p:cNvSpPr txBox="1"/>
          <p:nvPr/>
        </p:nvSpPr>
        <p:spPr>
          <a:xfrm>
            <a:off x="7971926" y="4580252"/>
            <a:ext cx="1538605" cy="1041400"/>
          </a:xfrm>
          <a:prstGeom prst="rect">
            <a:avLst/>
          </a:prstGeom>
          <a:noFill/>
          <a:ln>
            <a:noFill/>
          </a:ln>
        </p:spPr>
        <p:txBody>
          <a:bodyPr spcFirstLastPara="1" wrap="square" lIns="0" tIns="12700" rIns="0" bIns="0" anchor="t" anchorCtr="0">
            <a:spAutoFit/>
          </a:bodyPr>
          <a:lstStyle/>
          <a:p>
            <a:pPr marL="12700" marR="5080" lvl="0" indent="0" algn="ctr" rtl="0">
              <a:lnSpc>
                <a:spcPct val="111100"/>
              </a:lnSpc>
              <a:spcBef>
                <a:spcPts val="0"/>
              </a:spcBef>
              <a:spcAft>
                <a:spcPts val="0"/>
              </a:spcAft>
              <a:buNone/>
            </a:pPr>
            <a:r>
              <a:rPr lang="en-GB" sz="1200" dirty="0">
                <a:solidFill>
                  <a:schemeClr val="accent1"/>
                </a:solidFill>
                <a:latin typeface="Arial"/>
                <a:ea typeface="Arial"/>
                <a:cs typeface="Arial"/>
                <a:sym typeface="Arial"/>
              </a:rPr>
              <a:t>Sharing stories from our Ambassadors and acknowledging the actions they’ve taken for Antarctica.</a:t>
            </a:r>
            <a:endParaRPr sz="1200" dirty="0">
              <a:solidFill>
                <a:schemeClr val="accent1"/>
              </a:solidFill>
              <a:latin typeface="Arial"/>
              <a:ea typeface="Arial"/>
              <a:cs typeface="Arial"/>
              <a:sym typeface="Arial"/>
            </a:endParaRPr>
          </a:p>
        </p:txBody>
      </p:sp>
      <p:sp>
        <p:nvSpPr>
          <p:cNvPr id="136" name="Google Shape;136;p12"/>
          <p:cNvSpPr txBox="1"/>
          <p:nvPr/>
        </p:nvSpPr>
        <p:spPr>
          <a:xfrm>
            <a:off x="10126567" y="4580252"/>
            <a:ext cx="1506855" cy="838200"/>
          </a:xfrm>
          <a:prstGeom prst="rect">
            <a:avLst/>
          </a:prstGeom>
          <a:noFill/>
          <a:ln>
            <a:noFill/>
          </a:ln>
        </p:spPr>
        <p:txBody>
          <a:bodyPr spcFirstLastPara="1" wrap="square" lIns="0" tIns="12700" rIns="0" bIns="0" anchor="t" anchorCtr="0">
            <a:spAutoFit/>
          </a:bodyPr>
          <a:lstStyle/>
          <a:p>
            <a:pPr marL="12700" marR="5080" lvl="0" indent="0" algn="ctr" rtl="0">
              <a:lnSpc>
                <a:spcPct val="111100"/>
              </a:lnSpc>
              <a:spcBef>
                <a:spcPts val="0"/>
              </a:spcBef>
              <a:spcAft>
                <a:spcPts val="0"/>
              </a:spcAft>
              <a:buNone/>
            </a:pPr>
            <a:r>
              <a:rPr lang="en-GB" sz="1200" dirty="0">
                <a:solidFill>
                  <a:schemeClr val="accent1"/>
                </a:solidFill>
                <a:latin typeface="Arial"/>
                <a:ea typeface="Arial"/>
                <a:cs typeface="Arial"/>
                <a:sym typeface="Arial"/>
              </a:rPr>
              <a:t>Releasing new resources to support your ambassadorship journey.</a:t>
            </a:r>
            <a:endParaRPr sz="1200" dirty="0">
              <a:solidFill>
                <a:schemeClr val="accent1"/>
              </a:solidFill>
              <a:latin typeface="Arial"/>
              <a:ea typeface="Arial"/>
              <a:cs typeface="Arial"/>
              <a:sym typeface="Arial"/>
            </a:endParaRPr>
          </a:p>
        </p:txBody>
      </p:sp>
      <p:sp>
        <p:nvSpPr>
          <p:cNvPr id="137" name="Google Shape;137;p12"/>
          <p:cNvSpPr txBox="1">
            <a:spLocks noGrp="1"/>
          </p:cNvSpPr>
          <p:nvPr>
            <p:ph type="title"/>
          </p:nvPr>
        </p:nvSpPr>
        <p:spPr>
          <a:xfrm>
            <a:off x="5699158" y="990600"/>
            <a:ext cx="6099811" cy="2171748"/>
          </a:xfrm>
          <a:prstGeom prst="rect">
            <a:avLst/>
          </a:prstGeom>
          <a:noFill/>
          <a:ln>
            <a:noFill/>
          </a:ln>
        </p:spPr>
        <p:txBody>
          <a:bodyPr spcFirstLastPara="1" wrap="square" lIns="0" tIns="0" rIns="0" bIns="0" anchor="t" anchorCtr="0">
            <a:spAutoFit/>
          </a:bodyPr>
          <a:lstStyle/>
          <a:p>
            <a:pPr marL="0" lvl="0" indent="0" algn="l" rtl="0">
              <a:lnSpc>
                <a:spcPct val="97916"/>
              </a:lnSpc>
              <a:spcBef>
                <a:spcPts val="0"/>
              </a:spcBef>
              <a:spcAft>
                <a:spcPts val="0"/>
              </a:spcAft>
              <a:buNone/>
            </a:pPr>
            <a:r>
              <a:rPr lang="en-GB" dirty="0"/>
              <a:t>ANTARCTIC AMBASSADORSHIP DAY</a:t>
            </a:r>
            <a:endParaRPr dirty="0">
              <a:solidFill>
                <a:schemeClr val="accent1"/>
              </a:solidFill>
            </a:endParaRPr>
          </a:p>
        </p:txBody>
      </p:sp>
      <p:sp>
        <p:nvSpPr>
          <p:cNvPr id="138" name="Google Shape;138;p12"/>
          <p:cNvSpPr txBox="1">
            <a:spLocks noGrp="1"/>
          </p:cNvSpPr>
          <p:nvPr>
            <p:ph type="body" idx="1"/>
          </p:nvPr>
        </p:nvSpPr>
        <p:spPr>
          <a:xfrm>
            <a:off x="5699158" y="3005888"/>
            <a:ext cx="6099900" cy="104644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br>
              <a:rPr lang="en-GB" dirty="0">
                <a:solidFill>
                  <a:srgbClr val="A9E4F3"/>
                </a:solidFill>
              </a:rPr>
            </a:br>
            <a:r>
              <a:rPr lang="en-GB" sz="3000" b="1" dirty="0">
                <a:solidFill>
                  <a:srgbClr val="A9E4F3"/>
                </a:solidFill>
                <a:latin typeface="Arial"/>
                <a:ea typeface="Arial"/>
                <a:cs typeface="Arial"/>
                <a:sym typeface="Arial"/>
              </a:rPr>
              <a:t>APRIL 24</a:t>
            </a:r>
            <a:endParaRPr sz="3000" b="1" dirty="0">
              <a:latin typeface="Arial"/>
              <a:ea typeface="Arial"/>
              <a:cs typeface="Arial"/>
              <a:sym typeface="Arial"/>
            </a:endParaRPr>
          </a:p>
          <a:p>
            <a:pPr marL="0" lvl="0" indent="0" algn="l" rtl="0">
              <a:spcBef>
                <a:spcPts val="0"/>
              </a:spcBef>
              <a:spcAft>
                <a:spcPts val="0"/>
              </a:spcAft>
              <a:buNone/>
            </a:pPr>
            <a:endParaRPr dirty="0"/>
          </a:p>
        </p:txBody>
      </p:sp>
      <p:sp>
        <p:nvSpPr>
          <p:cNvPr id="139" name="Google Shape;139;p12"/>
          <p:cNvSpPr txBox="1"/>
          <p:nvPr/>
        </p:nvSpPr>
        <p:spPr>
          <a:xfrm>
            <a:off x="5876653" y="4038600"/>
            <a:ext cx="1469552" cy="2997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1800" b="1" dirty="0">
                <a:solidFill>
                  <a:srgbClr val="0F2848"/>
                </a:solidFill>
                <a:latin typeface="Arial"/>
                <a:ea typeface="Arial"/>
                <a:cs typeface="Arial"/>
                <a:sym typeface="Arial"/>
              </a:rPr>
              <a:t>CELEBRATE</a:t>
            </a:r>
            <a:endParaRPr sz="1800" dirty="0">
              <a:latin typeface="Arial"/>
              <a:ea typeface="Arial"/>
              <a:cs typeface="Arial"/>
              <a:sym typeface="Arial"/>
            </a:endParaRPr>
          </a:p>
        </p:txBody>
      </p:sp>
      <p:sp>
        <p:nvSpPr>
          <p:cNvPr id="140" name="Google Shape;140;p12"/>
          <p:cNvSpPr txBox="1"/>
          <p:nvPr/>
        </p:nvSpPr>
        <p:spPr>
          <a:xfrm>
            <a:off x="8208781" y="4038600"/>
            <a:ext cx="1064895" cy="2997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1800" b="1" dirty="0">
                <a:solidFill>
                  <a:srgbClr val="0F2848"/>
                </a:solidFill>
                <a:latin typeface="Arial"/>
                <a:ea typeface="Arial"/>
                <a:cs typeface="Arial"/>
                <a:sym typeface="Arial"/>
              </a:rPr>
              <a:t>HONOUR</a:t>
            </a:r>
            <a:endParaRPr sz="1800" dirty="0">
              <a:latin typeface="Arial"/>
              <a:ea typeface="Arial"/>
              <a:cs typeface="Arial"/>
              <a:sym typeface="Arial"/>
            </a:endParaRPr>
          </a:p>
        </p:txBody>
      </p:sp>
      <p:sp>
        <p:nvSpPr>
          <p:cNvPr id="141" name="Google Shape;141;p12"/>
          <p:cNvSpPr txBox="1"/>
          <p:nvPr/>
        </p:nvSpPr>
        <p:spPr>
          <a:xfrm>
            <a:off x="10413904" y="4038600"/>
            <a:ext cx="932180" cy="2997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1800" b="1" dirty="0">
                <a:solidFill>
                  <a:srgbClr val="0F2848"/>
                </a:solidFill>
                <a:latin typeface="Arial"/>
                <a:ea typeface="Arial"/>
                <a:cs typeface="Arial"/>
                <a:sym typeface="Arial"/>
              </a:rPr>
              <a:t>INSPIRE</a:t>
            </a:r>
            <a:endParaRPr sz="1800"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3"/>
          <p:cNvSpPr txBox="1">
            <a:spLocks noGrp="1"/>
          </p:cNvSpPr>
          <p:nvPr>
            <p:ph type="title"/>
          </p:nvPr>
        </p:nvSpPr>
        <p:spPr>
          <a:xfrm>
            <a:off x="900113" y="990600"/>
            <a:ext cx="7634287" cy="1371600"/>
          </a:xfrm>
          <a:prstGeom prst="rect">
            <a:avLst/>
          </a:prstGeom>
          <a:noFill/>
          <a:ln>
            <a:noFill/>
          </a:ln>
        </p:spPr>
        <p:txBody>
          <a:bodyPr spcFirstLastPara="1" wrap="square" lIns="0" tIns="0" rIns="0" bIns="0" anchor="t" anchorCtr="0">
            <a:spAutoFit/>
          </a:bodyPr>
          <a:lstStyle/>
          <a:p>
            <a:pPr marL="0" lvl="0" indent="0" algn="l" rtl="0">
              <a:lnSpc>
                <a:spcPct val="97916"/>
              </a:lnSpc>
              <a:spcBef>
                <a:spcPts val="0"/>
              </a:spcBef>
              <a:spcAft>
                <a:spcPts val="0"/>
              </a:spcAft>
              <a:buNone/>
            </a:pPr>
            <a:r>
              <a:rPr lang="en-GB" dirty="0"/>
              <a:t>FIND MORE RESOURCES ONLINE</a:t>
            </a:r>
            <a:endParaRPr dirty="0"/>
          </a:p>
        </p:txBody>
      </p:sp>
      <p:sp>
        <p:nvSpPr>
          <p:cNvPr id="147" name="Google Shape;147;p13"/>
          <p:cNvSpPr txBox="1">
            <a:spLocks noGrp="1"/>
          </p:cNvSpPr>
          <p:nvPr>
            <p:ph type="body" idx="1"/>
          </p:nvPr>
        </p:nvSpPr>
        <p:spPr>
          <a:xfrm>
            <a:off x="900113" y="2667000"/>
            <a:ext cx="4987697" cy="830997"/>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dirty="0"/>
              <a:t>Find all Antarctic Ambassador materials as they become available at </a:t>
            </a:r>
            <a:r>
              <a:rPr lang="en-GB" b="1" dirty="0">
                <a:latin typeface="Arial"/>
                <a:ea typeface="Arial"/>
                <a:cs typeface="Arial"/>
                <a:sym typeface="Arial"/>
              </a:rPr>
              <a:t>iaato.org</a:t>
            </a:r>
            <a:endParaRPr dirty="0"/>
          </a:p>
          <a:p>
            <a:pPr marL="0" lvl="0" indent="0" algn="l" rtl="0">
              <a:spcBef>
                <a:spcPts val="0"/>
              </a:spcBef>
              <a:spcAft>
                <a:spcPts val="0"/>
              </a:spcAft>
              <a:buNone/>
            </a:pPr>
            <a:endParaRPr dirty="0"/>
          </a:p>
        </p:txBody>
      </p:sp>
      <p:sp>
        <p:nvSpPr>
          <p:cNvPr id="148" name="Google Shape;148;p13"/>
          <p:cNvSpPr txBox="1"/>
          <p:nvPr/>
        </p:nvSpPr>
        <p:spPr>
          <a:xfrm>
            <a:off x="892377" y="3524268"/>
            <a:ext cx="1925320" cy="1704975"/>
          </a:xfrm>
          <a:prstGeom prst="rect">
            <a:avLst/>
          </a:prstGeom>
          <a:noFill/>
          <a:ln>
            <a:noFill/>
          </a:ln>
        </p:spPr>
        <p:txBody>
          <a:bodyPr spcFirstLastPara="1" wrap="square" lIns="0" tIns="12700" rIns="0" bIns="0" anchor="t" anchorCtr="0">
            <a:spAutoFit/>
          </a:bodyPr>
          <a:lstStyle/>
          <a:p>
            <a:pPr marL="238125" lvl="0" indent="0" algn="l" rtl="0">
              <a:lnSpc>
                <a:spcPct val="100000"/>
              </a:lnSpc>
              <a:spcBef>
                <a:spcPts val="0"/>
              </a:spcBef>
              <a:spcAft>
                <a:spcPts val="0"/>
              </a:spcAft>
              <a:buNone/>
            </a:pPr>
            <a:r>
              <a:rPr lang="en-GB" sz="3600" b="1" dirty="0">
                <a:solidFill>
                  <a:schemeClr val="accent1"/>
                </a:solidFill>
                <a:latin typeface="Arial"/>
                <a:ea typeface="Arial"/>
                <a:cs typeface="Arial"/>
                <a:sym typeface="Arial"/>
              </a:rPr>
              <a:t>1</a:t>
            </a:r>
            <a:endParaRPr sz="3600" dirty="0">
              <a:solidFill>
                <a:schemeClr val="accent1"/>
              </a:solidFill>
              <a:latin typeface="Arial"/>
              <a:ea typeface="Arial"/>
              <a:cs typeface="Arial"/>
              <a:sym typeface="Arial"/>
            </a:endParaRPr>
          </a:p>
          <a:p>
            <a:pPr marL="12700" marR="5080" lvl="0" indent="0" algn="l" rtl="0">
              <a:lnSpc>
                <a:spcPct val="111100"/>
              </a:lnSpc>
              <a:spcBef>
                <a:spcPts val="2500"/>
              </a:spcBef>
              <a:spcAft>
                <a:spcPts val="0"/>
              </a:spcAft>
              <a:buNone/>
            </a:pPr>
            <a:r>
              <a:rPr lang="en-GB" sz="1200" dirty="0">
                <a:solidFill>
                  <a:srgbClr val="FFFFFF"/>
                </a:solidFill>
                <a:latin typeface="Arial"/>
                <a:ea typeface="Arial"/>
                <a:cs typeface="Arial"/>
                <a:sym typeface="Arial"/>
              </a:rPr>
              <a:t>You’ll find Antarctic Ambassadors resources on the Antarctic Ambassadors pages via the Main Menu.</a:t>
            </a:r>
            <a:endParaRPr sz="1200" dirty="0">
              <a:latin typeface="Arial"/>
              <a:ea typeface="Arial"/>
              <a:cs typeface="Arial"/>
              <a:sym typeface="Arial"/>
            </a:endParaRPr>
          </a:p>
        </p:txBody>
      </p:sp>
      <p:sp>
        <p:nvSpPr>
          <p:cNvPr id="149" name="Google Shape;149;p13"/>
          <p:cNvSpPr txBox="1"/>
          <p:nvPr/>
        </p:nvSpPr>
        <p:spPr>
          <a:xfrm>
            <a:off x="3336881" y="3524268"/>
            <a:ext cx="1884680" cy="1704975"/>
          </a:xfrm>
          <a:prstGeom prst="rect">
            <a:avLst/>
          </a:prstGeom>
          <a:noFill/>
          <a:ln>
            <a:noFill/>
          </a:ln>
        </p:spPr>
        <p:txBody>
          <a:bodyPr spcFirstLastPara="1" wrap="square" lIns="0" tIns="12700" rIns="0" bIns="0" anchor="t" anchorCtr="0">
            <a:spAutoFit/>
          </a:bodyPr>
          <a:lstStyle/>
          <a:p>
            <a:pPr marL="191770" lvl="0" indent="0" algn="l" rtl="0">
              <a:lnSpc>
                <a:spcPct val="100000"/>
              </a:lnSpc>
              <a:spcBef>
                <a:spcPts val="0"/>
              </a:spcBef>
              <a:spcAft>
                <a:spcPts val="0"/>
              </a:spcAft>
              <a:buNone/>
            </a:pPr>
            <a:r>
              <a:rPr lang="en-GB" sz="3600" b="1" dirty="0">
                <a:solidFill>
                  <a:schemeClr val="accent1"/>
                </a:solidFill>
                <a:latin typeface="Arial"/>
                <a:ea typeface="Arial"/>
                <a:cs typeface="Arial"/>
                <a:sym typeface="Arial"/>
              </a:rPr>
              <a:t>2</a:t>
            </a:r>
            <a:endParaRPr sz="3600" dirty="0">
              <a:solidFill>
                <a:schemeClr val="accent1"/>
              </a:solidFill>
              <a:latin typeface="Arial"/>
              <a:ea typeface="Arial"/>
              <a:cs typeface="Arial"/>
              <a:sym typeface="Arial"/>
            </a:endParaRPr>
          </a:p>
          <a:p>
            <a:pPr marL="12700" marR="5080" lvl="0" indent="0" algn="l" rtl="0">
              <a:lnSpc>
                <a:spcPct val="111100"/>
              </a:lnSpc>
              <a:spcBef>
                <a:spcPts val="2500"/>
              </a:spcBef>
              <a:spcAft>
                <a:spcPts val="0"/>
              </a:spcAft>
              <a:buNone/>
            </a:pPr>
            <a:r>
              <a:rPr lang="en-GB" sz="1200" dirty="0">
                <a:solidFill>
                  <a:srgbClr val="FFFFFF"/>
                </a:solidFill>
                <a:latin typeface="Arial"/>
                <a:ea typeface="Arial"/>
                <a:cs typeface="Arial"/>
                <a:sym typeface="Arial"/>
              </a:rPr>
              <a:t>Over the course of the year you’ll find downloadable resources, tutorials, events and activities here.</a:t>
            </a:r>
            <a:endParaRPr sz="1200" dirty="0">
              <a:latin typeface="Arial"/>
              <a:ea typeface="Arial"/>
              <a:cs typeface="Arial"/>
              <a:sym typeface="Arial"/>
            </a:endParaRPr>
          </a:p>
        </p:txBody>
      </p:sp>
      <p:sp>
        <p:nvSpPr>
          <p:cNvPr id="150" name="Google Shape;150;p13"/>
          <p:cNvSpPr txBox="1"/>
          <p:nvPr/>
        </p:nvSpPr>
        <p:spPr>
          <a:xfrm>
            <a:off x="864508" y="5763679"/>
            <a:ext cx="3251200" cy="2692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1600" u="sng" dirty="0">
                <a:solidFill>
                  <a:srgbClr val="A9E4F3"/>
                </a:solidFill>
                <a:latin typeface="Arial"/>
                <a:ea typeface="Arial"/>
                <a:cs typeface="Arial"/>
                <a:sym typeface="Arial"/>
              </a:rPr>
              <a:t>iaato.org/antarctic-ambassadors</a:t>
            </a:r>
            <a:endParaRPr sz="1600" dirty="0">
              <a:latin typeface="Arial"/>
              <a:ea typeface="Arial"/>
              <a:cs typeface="Arial"/>
              <a:sym typeface="Arial"/>
            </a:endParaRPr>
          </a:p>
        </p:txBody>
      </p:sp>
      <p:sp>
        <p:nvSpPr>
          <p:cNvPr id="151" name="Google Shape;151;p13"/>
          <p:cNvSpPr/>
          <p:nvPr/>
        </p:nvSpPr>
        <p:spPr>
          <a:xfrm>
            <a:off x="912834" y="3524268"/>
            <a:ext cx="632334" cy="632334"/>
          </a:xfrm>
          <a:prstGeom prst="roundRect">
            <a:avLst>
              <a:gd name="adj" fmla="val 16667"/>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dirty="0">
              <a:solidFill>
                <a:schemeClr val="lt1"/>
              </a:solidFill>
            </a:endParaRPr>
          </a:p>
        </p:txBody>
      </p:sp>
      <p:sp>
        <p:nvSpPr>
          <p:cNvPr id="152" name="Google Shape;152;p13"/>
          <p:cNvSpPr/>
          <p:nvPr/>
        </p:nvSpPr>
        <p:spPr>
          <a:xfrm>
            <a:off x="3351234" y="3524268"/>
            <a:ext cx="632334" cy="632334"/>
          </a:xfrm>
          <a:prstGeom prst="roundRect">
            <a:avLst>
              <a:gd name="adj" fmla="val 16667"/>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dirty="0">
              <a:solidFill>
                <a:schemeClr val="lt1"/>
              </a:solidFill>
            </a:endParaRPr>
          </a:p>
        </p:txBody>
      </p:sp>
      <p:pic>
        <p:nvPicPr>
          <p:cNvPr id="153" name="Google Shape;153;p13" descr="Two penguins on the snow&#10;&#10;Description automatically generated"/>
          <p:cNvPicPr preferRelativeResize="0"/>
          <p:nvPr/>
        </p:nvPicPr>
        <p:blipFill rotWithShape="1">
          <a:blip r:embed="rId3">
            <a:alphaModFix/>
          </a:blip>
          <a:srcRect b="16777"/>
          <a:stretch/>
        </p:blipFill>
        <p:spPr>
          <a:xfrm>
            <a:off x="6304191" y="1905001"/>
            <a:ext cx="3449409" cy="495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4"/>
          <p:cNvSpPr txBox="1">
            <a:spLocks noGrp="1"/>
          </p:cNvSpPr>
          <p:nvPr>
            <p:ph type="title"/>
          </p:nvPr>
        </p:nvSpPr>
        <p:spPr>
          <a:xfrm>
            <a:off x="900000" y="990600"/>
            <a:ext cx="6099811" cy="1205458"/>
          </a:xfrm>
          <a:prstGeom prst="rect">
            <a:avLst/>
          </a:prstGeom>
          <a:noFill/>
          <a:ln>
            <a:noFill/>
          </a:ln>
        </p:spPr>
        <p:txBody>
          <a:bodyPr spcFirstLastPara="1" wrap="square" lIns="0" tIns="0" rIns="0" bIns="0" anchor="t" anchorCtr="0">
            <a:spAutoFit/>
          </a:bodyPr>
          <a:lstStyle/>
          <a:p>
            <a:pPr marL="0" lvl="0" indent="0" algn="l" rtl="0">
              <a:lnSpc>
                <a:spcPct val="97916"/>
              </a:lnSpc>
              <a:spcBef>
                <a:spcPts val="0"/>
              </a:spcBef>
              <a:spcAft>
                <a:spcPts val="0"/>
              </a:spcAft>
              <a:buNone/>
            </a:pPr>
            <a:r>
              <a:rPr lang="en-GB" dirty="0"/>
              <a:t>JOIN THE CONVERSATION</a:t>
            </a:r>
            <a:endParaRPr dirty="0"/>
          </a:p>
        </p:txBody>
      </p:sp>
      <p:sp>
        <p:nvSpPr>
          <p:cNvPr id="159" name="Google Shape;159;p14"/>
          <p:cNvSpPr txBox="1"/>
          <p:nvPr/>
        </p:nvSpPr>
        <p:spPr>
          <a:xfrm>
            <a:off x="884212" y="4439165"/>
            <a:ext cx="5440388" cy="604076"/>
          </a:xfrm>
          <a:prstGeom prst="rect">
            <a:avLst/>
          </a:prstGeom>
          <a:noFill/>
          <a:ln>
            <a:noFill/>
          </a:ln>
        </p:spPr>
        <p:txBody>
          <a:bodyPr spcFirstLastPara="1" wrap="square" lIns="0" tIns="12700" rIns="0" bIns="0" anchor="t" anchorCtr="0">
            <a:spAutoFit/>
          </a:bodyPr>
          <a:lstStyle/>
          <a:p>
            <a:pPr marL="12700" marR="5080" lvl="0" indent="0" algn="l" rtl="0">
              <a:lnSpc>
                <a:spcPct val="111100"/>
              </a:lnSpc>
              <a:spcBef>
                <a:spcPts val="0"/>
              </a:spcBef>
              <a:spcAft>
                <a:spcPts val="0"/>
              </a:spcAft>
              <a:buNone/>
            </a:pPr>
            <a:r>
              <a:rPr lang="en-GB" sz="1800" dirty="0">
                <a:solidFill>
                  <a:srgbClr val="FFFFFF"/>
                </a:solidFill>
                <a:latin typeface="Arial"/>
                <a:ea typeface="Arial"/>
                <a:cs typeface="Arial"/>
                <a:sym typeface="Arial"/>
              </a:rPr>
              <a:t>Follow us and share your ambassadorship journey on social using </a:t>
            </a:r>
            <a:r>
              <a:rPr lang="en-GB" sz="1800" b="1" dirty="0">
                <a:solidFill>
                  <a:srgbClr val="A9E4F3"/>
                </a:solidFill>
                <a:latin typeface="Arial"/>
                <a:ea typeface="Arial"/>
                <a:cs typeface="Arial"/>
                <a:sym typeface="Arial"/>
              </a:rPr>
              <a:t>#AntarcticAmbassadors</a:t>
            </a:r>
            <a:endParaRPr sz="1800" dirty="0">
              <a:latin typeface="Arial"/>
              <a:ea typeface="Arial"/>
              <a:cs typeface="Arial"/>
              <a:sym typeface="Arial"/>
            </a:endParaRPr>
          </a:p>
        </p:txBody>
      </p:sp>
      <p:sp>
        <p:nvSpPr>
          <p:cNvPr id="160" name="Google Shape;160;p14"/>
          <p:cNvSpPr txBox="1"/>
          <p:nvPr/>
        </p:nvSpPr>
        <p:spPr>
          <a:xfrm>
            <a:off x="1341427" y="2808452"/>
            <a:ext cx="2833370" cy="76581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1800" b="1" dirty="0">
                <a:solidFill>
                  <a:srgbClr val="FFFFFF"/>
                </a:solidFill>
                <a:latin typeface="Arial"/>
                <a:ea typeface="Arial"/>
                <a:cs typeface="Arial"/>
                <a:sym typeface="Arial"/>
              </a:rPr>
              <a:t>@</a:t>
            </a:r>
            <a:r>
              <a:rPr lang="en-GB" sz="1800" b="1" dirty="0" err="1">
                <a:solidFill>
                  <a:srgbClr val="FFFFFF"/>
                </a:solidFill>
                <a:latin typeface="Arial"/>
                <a:ea typeface="Arial"/>
                <a:cs typeface="Arial"/>
                <a:sym typeface="Arial"/>
              </a:rPr>
              <a:t>antarctic_ambassadors</a:t>
            </a:r>
            <a:endParaRPr sz="1800" dirty="0">
              <a:latin typeface="Arial"/>
              <a:ea typeface="Arial"/>
              <a:cs typeface="Arial"/>
              <a:sym typeface="Arial"/>
            </a:endParaRPr>
          </a:p>
          <a:p>
            <a:pPr marL="12700" lvl="0" indent="0" algn="l" rtl="0">
              <a:lnSpc>
                <a:spcPct val="100000"/>
              </a:lnSpc>
              <a:spcBef>
                <a:spcPts val="1510"/>
              </a:spcBef>
              <a:spcAft>
                <a:spcPts val="0"/>
              </a:spcAft>
              <a:buNone/>
            </a:pPr>
            <a:r>
              <a:rPr lang="en-GB" sz="1800" b="1" dirty="0">
                <a:solidFill>
                  <a:srgbClr val="FFFFFF"/>
                </a:solidFill>
                <a:latin typeface="Arial"/>
                <a:ea typeface="Arial"/>
                <a:cs typeface="Arial"/>
                <a:sym typeface="Arial"/>
              </a:rPr>
              <a:t>@AntarcticAmbassadors</a:t>
            </a:r>
            <a:endParaRPr sz="1800" dirty="0">
              <a:latin typeface="Arial"/>
              <a:ea typeface="Arial"/>
              <a:cs typeface="Arial"/>
              <a:sym typeface="Arial"/>
            </a:endParaRPr>
          </a:p>
        </p:txBody>
      </p:sp>
      <p:pic>
        <p:nvPicPr>
          <p:cNvPr id="161" name="Google Shape;161;p14" descr="A black letter f in a white circle&#10;&#10;Description automatically generated"/>
          <p:cNvPicPr preferRelativeResize="0"/>
          <p:nvPr/>
        </p:nvPicPr>
        <p:blipFill rotWithShape="1">
          <a:blip r:embed="rId3">
            <a:alphaModFix/>
          </a:blip>
          <a:srcRect/>
          <a:stretch/>
        </p:blipFill>
        <p:spPr>
          <a:xfrm>
            <a:off x="889953" y="3244850"/>
            <a:ext cx="381000" cy="368300"/>
          </a:xfrm>
          <a:prstGeom prst="rect">
            <a:avLst/>
          </a:prstGeom>
          <a:noFill/>
          <a:ln>
            <a:noFill/>
          </a:ln>
        </p:spPr>
      </p:pic>
      <p:pic>
        <p:nvPicPr>
          <p:cNvPr id="162" name="Google Shape;162;p14" descr="A logo of a camera&#10;&#10;Description automatically generated"/>
          <p:cNvPicPr preferRelativeResize="0"/>
          <p:nvPr/>
        </p:nvPicPr>
        <p:blipFill rotWithShape="1">
          <a:blip r:embed="rId4">
            <a:alphaModFix/>
          </a:blip>
          <a:srcRect/>
          <a:stretch/>
        </p:blipFill>
        <p:spPr>
          <a:xfrm>
            <a:off x="900000" y="2765161"/>
            <a:ext cx="368300" cy="368300"/>
          </a:xfrm>
          <a:prstGeom prst="rect">
            <a:avLst/>
          </a:prstGeom>
          <a:noFill/>
          <a:ln>
            <a:noFill/>
          </a:ln>
        </p:spPr>
      </p:pic>
      <p:pic>
        <p:nvPicPr>
          <p:cNvPr id="163" name="Google Shape;163;p14" descr="A black and blue rectangle with a black background&#10;&#10;Description automatically generated"/>
          <p:cNvPicPr preferRelativeResize="0"/>
          <p:nvPr/>
        </p:nvPicPr>
        <p:blipFill rotWithShape="1">
          <a:blip r:embed="rId5">
            <a:alphaModFix/>
          </a:blip>
          <a:srcRect/>
          <a:stretch/>
        </p:blipFill>
        <p:spPr>
          <a:xfrm>
            <a:off x="7493000" y="1695450"/>
            <a:ext cx="3937000" cy="3467100"/>
          </a:xfrm>
          <a:prstGeom prst="rect">
            <a:avLst/>
          </a:prstGeom>
          <a:noFill/>
          <a:ln>
            <a:noFill/>
          </a:ln>
        </p:spPr>
      </p:pic>
      <p:sp>
        <p:nvSpPr>
          <p:cNvPr id="164" name="Google Shape;164;p14"/>
          <p:cNvSpPr txBox="1"/>
          <p:nvPr/>
        </p:nvSpPr>
        <p:spPr>
          <a:xfrm>
            <a:off x="7843435" y="2506035"/>
            <a:ext cx="3335654" cy="1072515"/>
          </a:xfrm>
          <a:prstGeom prst="rect">
            <a:avLst/>
          </a:prstGeom>
          <a:noFill/>
          <a:ln>
            <a:noFill/>
          </a:ln>
        </p:spPr>
        <p:txBody>
          <a:bodyPr spcFirstLastPara="1" wrap="square" lIns="0" tIns="12700" rIns="0" bIns="0" anchor="t" anchorCtr="0">
            <a:spAutoFit/>
          </a:bodyPr>
          <a:lstStyle/>
          <a:p>
            <a:pPr marL="12700" lvl="0" indent="0" algn="l" rtl="0">
              <a:lnSpc>
                <a:spcPct val="108421"/>
              </a:lnSpc>
              <a:spcBef>
                <a:spcPts val="0"/>
              </a:spcBef>
              <a:spcAft>
                <a:spcPts val="0"/>
              </a:spcAft>
              <a:buNone/>
            </a:pPr>
            <a:r>
              <a:rPr lang="en-GB" sz="3800" b="1" dirty="0">
                <a:solidFill>
                  <a:srgbClr val="A9E4F3"/>
                </a:solidFill>
                <a:latin typeface="Arial"/>
                <a:ea typeface="Arial"/>
                <a:cs typeface="Arial"/>
                <a:sym typeface="Arial"/>
              </a:rPr>
              <a:t>#Antarctic</a:t>
            </a:r>
            <a:endParaRPr sz="3800" dirty="0">
              <a:latin typeface="Arial"/>
              <a:ea typeface="Arial"/>
              <a:cs typeface="Arial"/>
              <a:sym typeface="Arial"/>
            </a:endParaRPr>
          </a:p>
          <a:p>
            <a:pPr marL="12700" lvl="0" indent="0" algn="l" rtl="0">
              <a:lnSpc>
                <a:spcPct val="108421"/>
              </a:lnSpc>
              <a:spcBef>
                <a:spcPts val="0"/>
              </a:spcBef>
              <a:spcAft>
                <a:spcPts val="0"/>
              </a:spcAft>
              <a:buNone/>
            </a:pPr>
            <a:r>
              <a:rPr lang="en-GB" sz="3800" b="1" dirty="0">
                <a:solidFill>
                  <a:srgbClr val="A9E4F3"/>
                </a:solidFill>
                <a:latin typeface="Arial"/>
                <a:ea typeface="Arial"/>
                <a:cs typeface="Arial"/>
                <a:sym typeface="Arial"/>
              </a:rPr>
              <a:t>Ambassadors</a:t>
            </a:r>
            <a:endParaRPr sz="3800"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900001" y="720000"/>
            <a:ext cx="10758600" cy="602729"/>
          </a:xfrm>
          <a:prstGeom prst="rect">
            <a:avLst/>
          </a:prstGeom>
          <a:noFill/>
          <a:ln>
            <a:noFill/>
          </a:ln>
        </p:spPr>
        <p:txBody>
          <a:bodyPr spcFirstLastPara="1" wrap="square" lIns="0" tIns="0" rIns="0" bIns="0" anchor="t" anchorCtr="0">
            <a:spAutoFit/>
          </a:bodyPr>
          <a:lstStyle/>
          <a:p>
            <a:pPr marL="0" lvl="0" indent="0" algn="l" rtl="0">
              <a:lnSpc>
                <a:spcPct val="97916"/>
              </a:lnSpc>
              <a:spcBef>
                <a:spcPts val="0"/>
              </a:spcBef>
              <a:spcAft>
                <a:spcPts val="0"/>
              </a:spcAft>
              <a:buNone/>
            </a:pPr>
            <a:r>
              <a:rPr lang="en-GB" dirty="0"/>
              <a:t>WHAT WE’LL COVER</a:t>
            </a:r>
            <a:endParaRPr dirty="0"/>
          </a:p>
        </p:txBody>
      </p:sp>
      <p:sp>
        <p:nvSpPr>
          <p:cNvPr id="63" name="Google Shape;63;p2"/>
          <p:cNvSpPr txBox="1">
            <a:spLocks noGrp="1"/>
          </p:cNvSpPr>
          <p:nvPr>
            <p:ph type="body" idx="1"/>
          </p:nvPr>
        </p:nvSpPr>
        <p:spPr>
          <a:xfrm>
            <a:off x="900000" y="2069189"/>
            <a:ext cx="6633579" cy="338554"/>
          </a:xfrm>
          <a:prstGeom prst="rect">
            <a:avLst/>
          </a:prstGeom>
          <a:noFill/>
          <a:ln>
            <a:noFill/>
          </a:ln>
        </p:spPr>
        <p:txBody>
          <a:bodyPr spcFirstLastPara="1" wrap="square" lIns="0" tIns="0" rIns="0" bIns="0" anchor="t" anchorCtr="0">
            <a:spAutoFit/>
          </a:bodyPr>
          <a:lstStyle/>
          <a:p>
            <a:pPr marL="192405" lvl="0" indent="-179705" algn="l" rtl="0">
              <a:lnSpc>
                <a:spcPct val="100000"/>
              </a:lnSpc>
              <a:spcBef>
                <a:spcPts val="0"/>
              </a:spcBef>
              <a:spcAft>
                <a:spcPts val="0"/>
              </a:spcAft>
              <a:buClr>
                <a:srgbClr val="FFFFFF"/>
              </a:buClr>
              <a:buSzPts val="2200"/>
              <a:buFont typeface="Arial"/>
              <a:buChar char="•"/>
            </a:pPr>
            <a:r>
              <a:rPr lang="en-GB" dirty="0"/>
              <a:t>What is an Antarctic Ambassador?</a:t>
            </a:r>
            <a:endParaRPr dirty="0"/>
          </a:p>
          <a:p>
            <a:pPr marL="192405" lvl="0" indent="-179705" algn="l" rtl="0">
              <a:lnSpc>
                <a:spcPct val="100000"/>
              </a:lnSpc>
              <a:spcBef>
                <a:spcPts val="1864"/>
              </a:spcBef>
              <a:spcAft>
                <a:spcPts val="0"/>
              </a:spcAft>
              <a:buClr>
                <a:srgbClr val="FFFFFF"/>
              </a:buClr>
              <a:buSzPts val="2200"/>
              <a:buFont typeface="Arial"/>
              <a:buChar char="•"/>
            </a:pPr>
            <a:r>
              <a:rPr lang="en-GB" dirty="0"/>
              <a:t>Acts of Ambassadorship</a:t>
            </a:r>
            <a:endParaRPr dirty="0"/>
          </a:p>
          <a:p>
            <a:pPr marL="192405" lvl="0" indent="-179705" algn="l" rtl="0">
              <a:lnSpc>
                <a:spcPct val="100000"/>
              </a:lnSpc>
              <a:spcBef>
                <a:spcPts val="1864"/>
              </a:spcBef>
              <a:spcAft>
                <a:spcPts val="0"/>
              </a:spcAft>
              <a:buClr>
                <a:srgbClr val="FFFFFF"/>
              </a:buClr>
              <a:buSzPts val="2200"/>
              <a:buFont typeface="Arial"/>
              <a:buChar char="•"/>
            </a:pPr>
            <a:r>
              <a:rPr lang="en-GB" dirty="0"/>
              <a:t>Become an Antarctic Ambassador during your visit</a:t>
            </a:r>
            <a:endParaRPr dirty="0"/>
          </a:p>
          <a:p>
            <a:pPr marL="192405" lvl="0" indent="-179705" algn="l" rtl="0">
              <a:lnSpc>
                <a:spcPct val="100000"/>
              </a:lnSpc>
              <a:spcBef>
                <a:spcPts val="1864"/>
              </a:spcBef>
              <a:spcAft>
                <a:spcPts val="0"/>
              </a:spcAft>
              <a:buClr>
                <a:srgbClr val="FFFFFF"/>
              </a:buClr>
              <a:buSzPts val="2200"/>
              <a:buFont typeface="Arial"/>
              <a:buChar char="•"/>
            </a:pPr>
            <a:r>
              <a:rPr lang="en-GB" dirty="0"/>
              <a:t>Ambassadorship at home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xfrm>
            <a:off x="509588" y="2682875"/>
            <a:ext cx="11172825" cy="1487587"/>
          </a:xfrm>
          <a:prstGeom prst="rect">
            <a:avLst/>
          </a:prstGeom>
          <a:noFill/>
          <a:ln>
            <a:noFill/>
          </a:ln>
        </p:spPr>
        <p:txBody>
          <a:bodyPr spcFirstLastPara="1" wrap="square" lIns="0" tIns="0" rIns="0" bIns="0" anchor="t" anchorCtr="0">
            <a:spAutoFit/>
          </a:bodyPr>
          <a:lstStyle/>
          <a:p>
            <a:pPr marL="0" lvl="0" indent="0" algn="ctr" rtl="0">
              <a:lnSpc>
                <a:spcPct val="96666"/>
              </a:lnSpc>
              <a:spcBef>
                <a:spcPts val="0"/>
              </a:spcBef>
              <a:spcAft>
                <a:spcPts val="0"/>
              </a:spcAft>
              <a:buNone/>
            </a:pPr>
            <a:r>
              <a:rPr lang="en-GB" dirty="0"/>
              <a:t>AN ANTARCTIC AMBASSADOR </a:t>
            </a:r>
            <a:r>
              <a:rPr lang="en-GB" dirty="0">
                <a:solidFill>
                  <a:schemeClr val="accent1"/>
                </a:solidFill>
              </a:rPr>
              <a:t>LEAPS!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4" name="Google Shape;88;p7">
            <a:extLst>
              <a:ext uri="{FF2B5EF4-FFF2-40B4-BE49-F238E27FC236}">
                <a16:creationId xmlns:a16="http://schemas.microsoft.com/office/drawing/2014/main" id="{C5FCBFE1-6716-B164-9CDA-C0F6B656BB56}"/>
              </a:ext>
            </a:extLst>
          </p:cNvPr>
          <p:cNvSpPr txBox="1">
            <a:spLocks noGrp="1"/>
          </p:cNvSpPr>
          <p:nvPr>
            <p:ph type="body" idx="1"/>
          </p:nvPr>
        </p:nvSpPr>
        <p:spPr>
          <a:xfrm>
            <a:off x="900113" y="720725"/>
            <a:ext cx="8540750" cy="541687"/>
          </a:xfrm>
          <a:prstGeom prst="rect">
            <a:avLst/>
          </a:prstGeom>
          <a:noFill/>
          <a:ln>
            <a:noFill/>
          </a:ln>
        </p:spPr>
        <p:txBody>
          <a:bodyPr spcFirstLastPara="1" wrap="square" lIns="0" tIns="0" rIns="0" bIns="0" anchor="t" anchorCtr="0">
            <a:spAutoFit/>
          </a:bodyPr>
          <a:lstStyle/>
          <a:p>
            <a:pPr marL="0" lvl="0" indent="0" algn="l" rtl="0">
              <a:lnSpc>
                <a:spcPct val="110000"/>
              </a:lnSpc>
              <a:spcBef>
                <a:spcPts val="0"/>
              </a:spcBef>
              <a:spcAft>
                <a:spcPts val="0"/>
              </a:spcAft>
              <a:buNone/>
            </a:pPr>
            <a:r>
              <a:rPr lang="en-GB" sz="3200" dirty="0">
                <a:solidFill>
                  <a:schemeClr val="accent1"/>
                </a:solidFill>
              </a:rPr>
              <a:t>L</a:t>
            </a:r>
            <a:r>
              <a:rPr lang="en-GB" sz="3200" dirty="0"/>
              <a:t>oves and respects the region.</a:t>
            </a:r>
            <a:endParaRP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Google Shape;88;p7">
            <a:extLst>
              <a:ext uri="{FF2B5EF4-FFF2-40B4-BE49-F238E27FC236}">
                <a16:creationId xmlns:a16="http://schemas.microsoft.com/office/drawing/2014/main" id="{C23580F6-47DB-950F-9F38-0F81214C5D6E}"/>
              </a:ext>
            </a:extLst>
          </p:cNvPr>
          <p:cNvSpPr txBox="1">
            <a:spLocks noGrp="1"/>
          </p:cNvSpPr>
          <p:nvPr>
            <p:ph type="body" idx="1"/>
          </p:nvPr>
        </p:nvSpPr>
        <p:spPr>
          <a:xfrm>
            <a:off x="900113" y="720725"/>
            <a:ext cx="8540750" cy="2166747"/>
          </a:xfrm>
          <a:prstGeom prst="rect">
            <a:avLst/>
          </a:prstGeom>
          <a:noFill/>
          <a:ln>
            <a:noFill/>
          </a:ln>
        </p:spPr>
        <p:txBody>
          <a:bodyPr spcFirstLastPara="1" wrap="square" lIns="0" tIns="0" rIns="0" bIns="0" anchor="t" anchorCtr="0">
            <a:spAutoFit/>
          </a:bodyPr>
          <a:lstStyle/>
          <a:p>
            <a:pPr marL="0" lvl="0" indent="0" algn="l" rtl="0">
              <a:lnSpc>
                <a:spcPct val="110000"/>
              </a:lnSpc>
              <a:spcBef>
                <a:spcPts val="0"/>
              </a:spcBef>
              <a:spcAft>
                <a:spcPts val="0"/>
              </a:spcAft>
              <a:buNone/>
            </a:pPr>
            <a:r>
              <a:rPr lang="en-GB" sz="3200" dirty="0">
                <a:solidFill>
                  <a:schemeClr val="accent1"/>
                </a:solidFill>
              </a:rPr>
              <a:t>L</a:t>
            </a:r>
            <a:r>
              <a:rPr lang="en-GB" sz="3200" dirty="0"/>
              <a:t>oves and respects the region.</a:t>
            </a:r>
            <a:endParaRPr sz="3200" dirty="0"/>
          </a:p>
          <a:p>
            <a:pPr marL="0" lvl="0" indent="0" algn="l" rtl="0">
              <a:lnSpc>
                <a:spcPct val="110000"/>
              </a:lnSpc>
              <a:spcBef>
                <a:spcPts val="0"/>
              </a:spcBef>
              <a:spcAft>
                <a:spcPts val="0"/>
              </a:spcAft>
              <a:buNone/>
            </a:pPr>
            <a:endParaRPr sz="3200" dirty="0"/>
          </a:p>
          <a:p>
            <a:pPr marL="0" lvl="0" indent="0" algn="l" rtl="0">
              <a:lnSpc>
                <a:spcPct val="110000"/>
              </a:lnSpc>
              <a:spcBef>
                <a:spcPts val="0"/>
              </a:spcBef>
              <a:spcAft>
                <a:spcPts val="0"/>
              </a:spcAft>
              <a:buNone/>
            </a:pPr>
            <a:r>
              <a:rPr lang="en-GB" sz="3200" dirty="0">
                <a:solidFill>
                  <a:schemeClr val="accent1"/>
                </a:solidFill>
              </a:rPr>
              <a:t>E</a:t>
            </a:r>
            <a:r>
              <a:rPr lang="en-GB" sz="3200" dirty="0"/>
              <a:t>ducates others by sharing their Antarctic experiences.</a:t>
            </a:r>
            <a:endParaRP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6" name="Google Shape;88;p7">
            <a:extLst>
              <a:ext uri="{FF2B5EF4-FFF2-40B4-BE49-F238E27FC236}">
                <a16:creationId xmlns:a16="http://schemas.microsoft.com/office/drawing/2014/main" id="{D5982CE4-C63D-8474-F455-758678332120}"/>
              </a:ext>
            </a:extLst>
          </p:cNvPr>
          <p:cNvSpPr txBox="1">
            <a:spLocks noGrp="1"/>
          </p:cNvSpPr>
          <p:nvPr>
            <p:ph type="body" idx="1"/>
          </p:nvPr>
        </p:nvSpPr>
        <p:spPr>
          <a:xfrm>
            <a:off x="900113" y="720725"/>
            <a:ext cx="8540750" cy="3791807"/>
          </a:xfrm>
          <a:prstGeom prst="rect">
            <a:avLst/>
          </a:prstGeom>
          <a:noFill/>
          <a:ln>
            <a:noFill/>
          </a:ln>
        </p:spPr>
        <p:txBody>
          <a:bodyPr spcFirstLastPara="1" wrap="square" lIns="0" tIns="0" rIns="0" bIns="0" anchor="t" anchorCtr="0">
            <a:spAutoFit/>
          </a:bodyPr>
          <a:lstStyle/>
          <a:p>
            <a:pPr marL="0" lvl="0" indent="0" algn="l" rtl="0">
              <a:lnSpc>
                <a:spcPct val="110000"/>
              </a:lnSpc>
              <a:spcBef>
                <a:spcPts val="0"/>
              </a:spcBef>
              <a:spcAft>
                <a:spcPts val="0"/>
              </a:spcAft>
              <a:buNone/>
            </a:pPr>
            <a:r>
              <a:rPr lang="en-GB" sz="3200" dirty="0">
                <a:solidFill>
                  <a:schemeClr val="accent1"/>
                </a:solidFill>
              </a:rPr>
              <a:t>L</a:t>
            </a:r>
            <a:r>
              <a:rPr lang="en-GB" sz="3200" dirty="0"/>
              <a:t>oves and respects the region.</a:t>
            </a:r>
            <a:endParaRPr sz="3200" dirty="0"/>
          </a:p>
          <a:p>
            <a:pPr marL="0" lvl="0" indent="0" algn="l" rtl="0">
              <a:lnSpc>
                <a:spcPct val="110000"/>
              </a:lnSpc>
              <a:spcBef>
                <a:spcPts val="0"/>
              </a:spcBef>
              <a:spcAft>
                <a:spcPts val="0"/>
              </a:spcAft>
              <a:buNone/>
            </a:pPr>
            <a:endParaRPr sz="3200" dirty="0"/>
          </a:p>
          <a:p>
            <a:pPr marL="0" lvl="0" indent="0" algn="l" rtl="0">
              <a:lnSpc>
                <a:spcPct val="110000"/>
              </a:lnSpc>
              <a:spcBef>
                <a:spcPts val="0"/>
              </a:spcBef>
              <a:spcAft>
                <a:spcPts val="0"/>
              </a:spcAft>
              <a:buNone/>
            </a:pPr>
            <a:r>
              <a:rPr lang="en-GB" sz="3200" dirty="0">
                <a:solidFill>
                  <a:schemeClr val="accent1"/>
                </a:solidFill>
              </a:rPr>
              <a:t>E</a:t>
            </a:r>
            <a:r>
              <a:rPr lang="en-GB" sz="3200" dirty="0"/>
              <a:t>ducates others by sharing their Antarctic experiences.</a:t>
            </a:r>
            <a:endParaRPr sz="3200" dirty="0"/>
          </a:p>
          <a:p>
            <a:pPr marL="0" lvl="0" indent="0" algn="l" rtl="0">
              <a:lnSpc>
                <a:spcPct val="110000"/>
              </a:lnSpc>
              <a:spcBef>
                <a:spcPts val="0"/>
              </a:spcBef>
              <a:spcAft>
                <a:spcPts val="0"/>
              </a:spcAft>
              <a:buNone/>
            </a:pPr>
            <a:endParaRPr sz="3200" dirty="0"/>
          </a:p>
          <a:p>
            <a:pPr marL="0" lvl="0" indent="0" algn="l" rtl="0">
              <a:lnSpc>
                <a:spcPct val="110000"/>
              </a:lnSpc>
              <a:spcBef>
                <a:spcPts val="0"/>
              </a:spcBef>
              <a:spcAft>
                <a:spcPts val="0"/>
              </a:spcAft>
              <a:buNone/>
            </a:pPr>
            <a:r>
              <a:rPr lang="en-GB" sz="3200" dirty="0">
                <a:solidFill>
                  <a:schemeClr val="accent1"/>
                </a:solidFill>
              </a:rPr>
              <a:t>A</a:t>
            </a:r>
            <a:r>
              <a:rPr lang="en-GB" sz="3200" dirty="0"/>
              <a:t>dvocates for Antarctica when opportunities arise.</a:t>
            </a:r>
            <a:endParaRPr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7"/>
          <p:cNvSpPr txBox="1">
            <a:spLocks noGrp="1"/>
          </p:cNvSpPr>
          <p:nvPr>
            <p:ph type="body" idx="1"/>
          </p:nvPr>
        </p:nvSpPr>
        <p:spPr>
          <a:xfrm>
            <a:off x="900113" y="720725"/>
            <a:ext cx="8540750" cy="5416868"/>
          </a:xfrm>
          <a:prstGeom prst="rect">
            <a:avLst/>
          </a:prstGeom>
          <a:noFill/>
          <a:ln>
            <a:noFill/>
          </a:ln>
        </p:spPr>
        <p:txBody>
          <a:bodyPr spcFirstLastPara="1" wrap="square" lIns="0" tIns="0" rIns="0" bIns="0" anchor="t" anchorCtr="0">
            <a:spAutoFit/>
          </a:bodyPr>
          <a:lstStyle/>
          <a:p>
            <a:pPr marL="0" lvl="0" indent="0" algn="l" rtl="0">
              <a:lnSpc>
                <a:spcPct val="110000"/>
              </a:lnSpc>
              <a:spcBef>
                <a:spcPts val="0"/>
              </a:spcBef>
              <a:spcAft>
                <a:spcPts val="0"/>
              </a:spcAft>
              <a:buNone/>
            </a:pPr>
            <a:r>
              <a:rPr lang="en-GB" sz="3200" dirty="0">
                <a:solidFill>
                  <a:schemeClr val="accent1"/>
                </a:solidFill>
              </a:rPr>
              <a:t>L</a:t>
            </a:r>
            <a:r>
              <a:rPr lang="en-GB" sz="3200" dirty="0"/>
              <a:t>oves and respects the region.</a:t>
            </a:r>
            <a:endParaRPr sz="3200" dirty="0"/>
          </a:p>
          <a:p>
            <a:pPr marL="0" lvl="0" indent="0" algn="l" rtl="0">
              <a:lnSpc>
                <a:spcPct val="110000"/>
              </a:lnSpc>
              <a:spcBef>
                <a:spcPts val="0"/>
              </a:spcBef>
              <a:spcAft>
                <a:spcPts val="0"/>
              </a:spcAft>
              <a:buNone/>
            </a:pPr>
            <a:endParaRPr sz="3200" dirty="0"/>
          </a:p>
          <a:p>
            <a:pPr marL="0" lvl="0" indent="0" algn="l" rtl="0">
              <a:lnSpc>
                <a:spcPct val="110000"/>
              </a:lnSpc>
              <a:spcBef>
                <a:spcPts val="0"/>
              </a:spcBef>
              <a:spcAft>
                <a:spcPts val="0"/>
              </a:spcAft>
              <a:buNone/>
            </a:pPr>
            <a:r>
              <a:rPr lang="en-GB" sz="3200" dirty="0">
                <a:solidFill>
                  <a:schemeClr val="accent1"/>
                </a:solidFill>
              </a:rPr>
              <a:t>E</a:t>
            </a:r>
            <a:r>
              <a:rPr lang="en-GB" sz="3200" dirty="0"/>
              <a:t>ducates others by sharing their Antarctic experiences.</a:t>
            </a:r>
            <a:endParaRPr sz="3200" dirty="0"/>
          </a:p>
          <a:p>
            <a:pPr marL="0" lvl="0" indent="0" algn="l" rtl="0">
              <a:lnSpc>
                <a:spcPct val="110000"/>
              </a:lnSpc>
              <a:spcBef>
                <a:spcPts val="0"/>
              </a:spcBef>
              <a:spcAft>
                <a:spcPts val="0"/>
              </a:spcAft>
              <a:buNone/>
            </a:pPr>
            <a:endParaRPr sz="3200" dirty="0"/>
          </a:p>
          <a:p>
            <a:pPr marL="0" lvl="0" indent="0" algn="l" rtl="0">
              <a:lnSpc>
                <a:spcPct val="110000"/>
              </a:lnSpc>
              <a:spcBef>
                <a:spcPts val="0"/>
              </a:spcBef>
              <a:spcAft>
                <a:spcPts val="0"/>
              </a:spcAft>
              <a:buNone/>
            </a:pPr>
            <a:r>
              <a:rPr lang="en-GB" sz="3200" dirty="0">
                <a:solidFill>
                  <a:schemeClr val="accent1"/>
                </a:solidFill>
              </a:rPr>
              <a:t>A</a:t>
            </a:r>
            <a:r>
              <a:rPr lang="en-GB" sz="3200" dirty="0"/>
              <a:t>dvocates for Antarctica when opportunities arise.</a:t>
            </a:r>
            <a:endParaRPr sz="3200" dirty="0"/>
          </a:p>
          <a:p>
            <a:pPr marL="0" lvl="0" indent="0" algn="l" rtl="0">
              <a:lnSpc>
                <a:spcPct val="110000"/>
              </a:lnSpc>
              <a:spcBef>
                <a:spcPts val="0"/>
              </a:spcBef>
              <a:spcAft>
                <a:spcPts val="0"/>
              </a:spcAft>
              <a:buNone/>
            </a:pPr>
            <a:endParaRPr sz="3200" dirty="0"/>
          </a:p>
          <a:p>
            <a:pPr marL="0" lvl="0" indent="0" algn="l" rtl="0">
              <a:lnSpc>
                <a:spcPct val="110000"/>
              </a:lnSpc>
              <a:spcBef>
                <a:spcPts val="0"/>
              </a:spcBef>
              <a:spcAft>
                <a:spcPts val="0"/>
              </a:spcAft>
              <a:buNone/>
            </a:pPr>
            <a:r>
              <a:rPr lang="en-GB" sz="3200" dirty="0">
                <a:solidFill>
                  <a:schemeClr val="accent1"/>
                </a:solidFill>
              </a:rPr>
              <a:t>P</a:t>
            </a:r>
            <a:r>
              <a:rPr lang="en-GB" sz="3200" dirty="0"/>
              <a:t>rotects Antarctica by making positive changes at home.</a:t>
            </a:r>
            <a:endParaRPr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8"/>
          <p:cNvSpPr txBox="1">
            <a:spLocks noGrp="1"/>
          </p:cNvSpPr>
          <p:nvPr>
            <p:ph type="body" idx="1"/>
          </p:nvPr>
        </p:nvSpPr>
        <p:spPr>
          <a:xfrm>
            <a:off x="5562600" y="2225675"/>
            <a:ext cx="6172200" cy="41596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None/>
            </a:pPr>
            <a:r>
              <a:rPr lang="en-GB" dirty="0">
                <a:solidFill>
                  <a:schemeClr val="accent1"/>
                </a:solidFill>
                <a:latin typeface="Arial"/>
                <a:ea typeface="Arial"/>
                <a:cs typeface="Arial"/>
                <a:sym typeface="Arial"/>
              </a:rPr>
              <a:t>Ethel Borggreven – </a:t>
            </a:r>
            <a:r>
              <a:rPr lang="en-GB" dirty="0" err="1">
                <a:solidFill>
                  <a:schemeClr val="accent1"/>
                </a:solidFill>
                <a:latin typeface="Arial"/>
                <a:ea typeface="Arial"/>
                <a:cs typeface="Arial"/>
                <a:sym typeface="Arial"/>
              </a:rPr>
              <a:t>Ploum</a:t>
            </a:r>
            <a:r>
              <a:rPr lang="en-GB" dirty="0">
                <a:solidFill>
                  <a:schemeClr val="accent1"/>
                </a:solidFill>
                <a:latin typeface="Arial"/>
                <a:ea typeface="Arial"/>
                <a:cs typeface="Arial"/>
                <a:sym typeface="Arial"/>
              </a:rPr>
              <a:t>, Occ. Therapist, Netherlands</a:t>
            </a:r>
            <a:endParaRPr dirty="0"/>
          </a:p>
          <a:p>
            <a:pPr marL="0" lvl="0" indent="0" algn="l" rtl="0">
              <a:lnSpc>
                <a:spcPct val="120000"/>
              </a:lnSpc>
              <a:spcBef>
                <a:spcPts val="0"/>
              </a:spcBef>
              <a:spcAft>
                <a:spcPts val="0"/>
              </a:spcAft>
              <a:buNone/>
            </a:pPr>
            <a:endParaRPr dirty="0"/>
          </a:p>
          <a:p>
            <a:pPr marL="0" lvl="0" indent="0" algn="l" rtl="0">
              <a:lnSpc>
                <a:spcPct val="120000"/>
              </a:lnSpc>
              <a:spcBef>
                <a:spcPts val="0"/>
              </a:spcBef>
              <a:spcAft>
                <a:spcPts val="0"/>
              </a:spcAft>
              <a:buNone/>
            </a:pPr>
            <a:r>
              <a:rPr lang="en-GB" dirty="0"/>
              <a:t>Ethel was so inspired by her expedition in 2016, she wanted to share it with others. She created a presentation using her photographs and anecdotes, as well as tips on how to protect Antarctica with environmentally responsible practices at home.</a:t>
            </a:r>
            <a:endParaRPr dirty="0"/>
          </a:p>
          <a:p>
            <a:pPr marL="0" lvl="0" indent="0" algn="l" rtl="0">
              <a:lnSpc>
                <a:spcPct val="120000"/>
              </a:lnSpc>
              <a:spcBef>
                <a:spcPts val="0"/>
              </a:spcBef>
              <a:spcAft>
                <a:spcPts val="0"/>
              </a:spcAft>
              <a:buNone/>
            </a:pPr>
            <a:endParaRPr dirty="0"/>
          </a:p>
          <a:p>
            <a:pPr marL="0" lvl="0" indent="0" algn="l" rtl="0">
              <a:lnSpc>
                <a:spcPct val="120000"/>
              </a:lnSpc>
              <a:spcBef>
                <a:spcPts val="0"/>
              </a:spcBef>
              <a:spcAft>
                <a:spcPts val="0"/>
              </a:spcAft>
              <a:buNone/>
            </a:pPr>
            <a:r>
              <a:rPr lang="en-GB" dirty="0"/>
              <a:t>Her first lecture, at a local outdoor shop, was a great success with 76 people in attendance, buzzing with enthusiasm for the White Continent and onward stewardship. She’s since gone on to book two more, and is looking to expand her lecture circuit.</a:t>
            </a:r>
            <a:endParaRPr dirty="0"/>
          </a:p>
          <a:p>
            <a:pPr marL="0" lvl="0" indent="0" algn="l" rtl="0">
              <a:lnSpc>
                <a:spcPct val="120000"/>
              </a:lnSpc>
              <a:spcBef>
                <a:spcPts val="0"/>
              </a:spcBef>
              <a:spcAft>
                <a:spcPts val="0"/>
              </a:spcAft>
              <a:buNone/>
            </a:pPr>
            <a:endParaRPr dirty="0"/>
          </a:p>
          <a:p>
            <a:pPr marL="0" lvl="0" indent="0" algn="l" rtl="0">
              <a:lnSpc>
                <a:spcPct val="120000"/>
              </a:lnSpc>
              <a:spcBef>
                <a:spcPts val="0"/>
              </a:spcBef>
              <a:spcAft>
                <a:spcPts val="0"/>
              </a:spcAft>
              <a:buNone/>
            </a:pPr>
            <a:endParaRPr dirty="0"/>
          </a:p>
        </p:txBody>
      </p:sp>
      <p:pic>
        <p:nvPicPr>
          <p:cNvPr id="94" name="Google Shape;94;p8" descr="A close-up of a person smiling&#10;&#10;Description automatically generated"/>
          <p:cNvPicPr preferRelativeResize="0">
            <a:picLocks noGrp="1"/>
          </p:cNvPicPr>
          <p:nvPr>
            <p:ph type="pic" idx="2"/>
          </p:nvPr>
        </p:nvPicPr>
        <p:blipFill rotWithShape="1">
          <a:blip r:embed="rId3">
            <a:alphaModFix/>
          </a:blip>
          <a:srcRect/>
          <a:stretch/>
        </p:blipFill>
        <p:spPr>
          <a:xfrm>
            <a:off x="955682" y="1596600"/>
            <a:ext cx="3204000" cy="3204000"/>
          </a:xfrm>
          <a:prstGeom prst="ellipse">
            <a:avLst/>
          </a:prstGeom>
          <a:noFill/>
          <a:ln w="57150" cap="flat" cmpd="sng">
            <a:solidFill>
              <a:schemeClr val="dk1"/>
            </a:solidFill>
            <a:prstDash val="solid"/>
            <a:round/>
            <a:headEnd type="none" w="sm" len="sm"/>
            <a:tailEnd type="none" w="sm" len="sm"/>
          </a:ln>
        </p:spPr>
      </p:pic>
      <p:sp>
        <p:nvSpPr>
          <p:cNvPr id="95" name="Google Shape;95;p8"/>
          <p:cNvSpPr txBox="1">
            <a:spLocks noGrp="1"/>
          </p:cNvSpPr>
          <p:nvPr>
            <p:ph type="body" idx="3"/>
          </p:nvPr>
        </p:nvSpPr>
        <p:spPr>
          <a:xfrm>
            <a:off x="274209" y="5301443"/>
            <a:ext cx="4409675" cy="323165"/>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dirty="0"/>
              <a:t>ETHEL BORGGREVEN – PLOUM</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body" idx="1"/>
          </p:nvPr>
        </p:nvSpPr>
        <p:spPr>
          <a:xfrm>
            <a:off x="5562600" y="2225675"/>
            <a:ext cx="6096000" cy="3845668"/>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None/>
            </a:pPr>
            <a:r>
              <a:rPr lang="en-GB" dirty="0">
                <a:solidFill>
                  <a:schemeClr val="accent1"/>
                </a:solidFill>
                <a:latin typeface="Arial"/>
                <a:ea typeface="Arial"/>
                <a:cs typeface="Arial"/>
                <a:sym typeface="Arial"/>
              </a:rPr>
              <a:t>Mandy Speers Volpe, Designer &amp; Photographer, NYC</a:t>
            </a:r>
            <a:endParaRPr dirty="0"/>
          </a:p>
          <a:p>
            <a:pPr marL="0" lvl="0" indent="0" algn="l" rtl="0">
              <a:lnSpc>
                <a:spcPct val="120000"/>
              </a:lnSpc>
              <a:spcBef>
                <a:spcPts val="0"/>
              </a:spcBef>
              <a:spcAft>
                <a:spcPts val="0"/>
              </a:spcAft>
              <a:buNone/>
            </a:pPr>
            <a:endParaRPr dirty="0"/>
          </a:p>
          <a:p>
            <a:pPr marL="0" lvl="0" indent="0" algn="l" rtl="0">
              <a:lnSpc>
                <a:spcPct val="120000"/>
              </a:lnSpc>
              <a:spcBef>
                <a:spcPts val="0"/>
              </a:spcBef>
              <a:spcAft>
                <a:spcPts val="0"/>
              </a:spcAft>
              <a:buNone/>
            </a:pPr>
            <a:r>
              <a:rPr lang="en-GB" dirty="0"/>
              <a:t>When Mandy and husband Noel arrived home after a </a:t>
            </a:r>
            <a:br>
              <a:rPr lang="en-GB" dirty="0"/>
            </a:br>
            <a:r>
              <a:rPr lang="en-GB" dirty="0"/>
              <a:t>“life-changing” Antarctic expedition 2018, they began</a:t>
            </a:r>
            <a:endParaRPr dirty="0"/>
          </a:p>
          <a:p>
            <a:pPr marL="0" lvl="0" indent="0" algn="l" rtl="0">
              <a:lnSpc>
                <a:spcPct val="120000"/>
              </a:lnSpc>
              <a:spcBef>
                <a:spcPts val="0"/>
              </a:spcBef>
              <a:spcAft>
                <a:spcPts val="0"/>
              </a:spcAft>
              <a:buNone/>
            </a:pPr>
            <a:r>
              <a:rPr lang="en-GB" dirty="0"/>
              <a:t>transitioning to plastic-free living; from ditching the single use water bottles at the gym to saying no to plastic in everyday life.</a:t>
            </a:r>
            <a:endParaRPr dirty="0"/>
          </a:p>
          <a:p>
            <a:pPr marL="0" lvl="0" indent="0" algn="l" rtl="0">
              <a:lnSpc>
                <a:spcPct val="120000"/>
              </a:lnSpc>
              <a:spcBef>
                <a:spcPts val="0"/>
              </a:spcBef>
              <a:spcAft>
                <a:spcPts val="0"/>
              </a:spcAft>
              <a:buNone/>
            </a:pPr>
            <a:endParaRPr dirty="0"/>
          </a:p>
          <a:p>
            <a:pPr marL="0" lvl="0" indent="0" algn="l" rtl="0">
              <a:lnSpc>
                <a:spcPct val="120000"/>
              </a:lnSpc>
              <a:spcBef>
                <a:spcPts val="0"/>
              </a:spcBef>
              <a:spcAft>
                <a:spcPts val="0"/>
              </a:spcAft>
              <a:buNone/>
            </a:pPr>
            <a:r>
              <a:rPr lang="en-GB" dirty="0"/>
              <a:t>Mandy has also shared her experience with “more people than I can count” explaining the network of organisations that support the protection of Antarctica and the measures visitors must follow when travelling there.</a:t>
            </a:r>
            <a:endParaRPr dirty="0"/>
          </a:p>
          <a:p>
            <a:pPr marL="0" lvl="0" indent="0" algn="l" rtl="0">
              <a:lnSpc>
                <a:spcPct val="120000"/>
              </a:lnSpc>
              <a:spcBef>
                <a:spcPts val="0"/>
              </a:spcBef>
              <a:spcAft>
                <a:spcPts val="0"/>
              </a:spcAft>
              <a:buNone/>
            </a:pPr>
            <a:endParaRPr dirty="0"/>
          </a:p>
        </p:txBody>
      </p:sp>
      <p:pic>
        <p:nvPicPr>
          <p:cNvPr id="101" name="Google Shape;101;p9" descr="A person leaning on a railing&#10;&#10;Description automatically generated"/>
          <p:cNvPicPr preferRelativeResize="0">
            <a:picLocks noGrp="1"/>
          </p:cNvPicPr>
          <p:nvPr>
            <p:ph type="pic" idx="2"/>
          </p:nvPr>
        </p:nvPicPr>
        <p:blipFill rotWithShape="1">
          <a:blip r:embed="rId3">
            <a:alphaModFix/>
          </a:blip>
          <a:srcRect/>
          <a:stretch/>
        </p:blipFill>
        <p:spPr>
          <a:xfrm>
            <a:off x="955682" y="1596600"/>
            <a:ext cx="3204000" cy="3204000"/>
          </a:xfrm>
          <a:prstGeom prst="ellipse">
            <a:avLst/>
          </a:prstGeom>
          <a:noFill/>
          <a:ln w="57150" cap="flat" cmpd="sng">
            <a:solidFill>
              <a:schemeClr val="dk1"/>
            </a:solidFill>
            <a:prstDash val="solid"/>
            <a:round/>
            <a:headEnd type="none" w="sm" len="sm"/>
            <a:tailEnd type="none" w="sm" len="sm"/>
          </a:ln>
        </p:spPr>
      </p:pic>
      <p:sp>
        <p:nvSpPr>
          <p:cNvPr id="102" name="Google Shape;102;p9"/>
          <p:cNvSpPr txBox="1">
            <a:spLocks noGrp="1"/>
          </p:cNvSpPr>
          <p:nvPr>
            <p:ph type="body" idx="3"/>
          </p:nvPr>
        </p:nvSpPr>
        <p:spPr>
          <a:xfrm>
            <a:off x="274209" y="5301443"/>
            <a:ext cx="4409675" cy="323165"/>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dirty="0"/>
              <a:t>MANDY SPEERS VOLPE</a:t>
            </a:r>
            <a:endParaRPr dirty="0"/>
          </a:p>
        </p:txBody>
      </p:sp>
    </p:spTree>
  </p:cSld>
  <p:clrMapOvr>
    <a:masterClrMapping/>
  </p:clrMapOvr>
</p:sld>
</file>

<file path=ppt/theme/theme1.xml><?xml version="1.0" encoding="utf-8"?>
<a:theme xmlns:a="http://schemas.openxmlformats.org/drawingml/2006/main" name="Office Theme">
  <a:themeElements>
    <a:clrScheme name="IAATO Ambassadors Pres">
      <a:dk1>
        <a:srgbClr val="0E2848"/>
      </a:dk1>
      <a:lt1>
        <a:srgbClr val="FFFFFF"/>
      </a:lt1>
      <a:dk2>
        <a:srgbClr val="202C38"/>
      </a:dk2>
      <a:lt2>
        <a:srgbClr val="FFFFFF"/>
      </a:lt2>
      <a:accent1>
        <a:srgbClr val="A9E4F3"/>
      </a:accent1>
      <a:accent2>
        <a:srgbClr val="D5ECF4"/>
      </a:accent2>
      <a:accent3>
        <a:srgbClr val="EEF7FB"/>
      </a:accent3>
      <a:accent4>
        <a:srgbClr val="0E2848"/>
      </a:accent4>
      <a:accent5>
        <a:srgbClr val="8593A2"/>
      </a:accent5>
      <a:accent6>
        <a:srgbClr val="CED4DA"/>
      </a:accent6>
      <a:hlink>
        <a:srgbClr val="0E2848"/>
      </a:hlink>
      <a:folHlink>
        <a:srgbClr val="0E28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1474</Words>
  <Application>Microsoft Macintosh PowerPoint</Application>
  <PresentationFormat>Widescreen</PresentationFormat>
  <Paragraphs>125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Rubik</vt:lpstr>
      <vt:lpstr>Office Theme</vt:lpstr>
      <vt:lpstr>BECOMING AN ANTARCTIC AMBASSADOR</vt:lpstr>
      <vt:lpstr>WHAT WE’LL COVER</vt:lpstr>
      <vt:lpstr>AN ANTARCTIC AMBASSADOR LEAPS!</vt:lpstr>
      <vt:lpstr>PowerPoint Presentation</vt:lpstr>
      <vt:lpstr>PowerPoint Presentation</vt:lpstr>
      <vt:lpstr>PowerPoint Presentation</vt:lpstr>
      <vt:lpstr>PowerPoint Presentation</vt:lpstr>
      <vt:lpstr>PowerPoint Presentation</vt:lpstr>
      <vt:lpstr>PowerPoint Presentation</vt:lpstr>
      <vt:lpstr>WHILE YOU❜RE WITH US</vt:lpstr>
      <vt:lpstr>ONWARD  AMBASSADORSHIP</vt:lpstr>
      <vt:lpstr>ANTARCTIC AMBASSADORSHIP DAY</vt:lpstr>
      <vt:lpstr>FIND MORE RESOURCES ONLINE</vt:lpstr>
      <vt:lpstr>JOIN THE CONVERSATION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AN ANTARCTIC AMBASSADOR</dc:title>
  <cp:lastModifiedBy>Hayley Collings</cp:lastModifiedBy>
  <cp:revision>3</cp:revision>
  <dcterms:created xsi:type="dcterms:W3CDTF">2023-10-24T13:37:38Z</dcterms:created>
  <dcterms:modified xsi:type="dcterms:W3CDTF">2023-11-02T00:35:06Z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2023-10-23T00:00:00Z</vt:filetime>
  </property>
  <property fmtid="{D5CDD505-2E9C-101B-9397-08002B2CF9AE}" pid="3" name="Creator">
    <vt:lpwstr>Keynote</vt:lpwstr>
  </property>
  <property fmtid="{D5CDD505-2E9C-101B-9397-08002B2CF9AE}" pid="4" name="LastSaved">
    <vt:filetime>2023-10-24T00:00:00Z</vt:filetime>
  </property>
  <property fmtid="{D5CDD505-2E9C-101B-9397-08002B2CF9AE}" pid="5" name="Producer">
    <vt:lpwstr>macOS Version 13.6 (Build 22G120) Quartz PDFContext</vt:lpwstr>
  </property>
</Properties>
</file>